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34" r:id="rId3"/>
    <p:sldId id="320" r:id="rId4"/>
    <p:sldId id="261" r:id="rId5"/>
    <p:sldId id="262" r:id="rId6"/>
    <p:sldId id="263" r:id="rId7"/>
    <p:sldId id="303" r:id="rId8"/>
    <p:sldId id="336" r:id="rId9"/>
    <p:sldId id="293" r:id="rId10"/>
    <p:sldId id="337" r:id="rId11"/>
    <p:sldId id="285" r:id="rId12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7A0"/>
    <a:srgbClr val="906638"/>
    <a:srgbClr val="696969"/>
    <a:srgbClr val="10723C"/>
    <a:srgbClr val="B1510F"/>
    <a:srgbClr val="860300"/>
    <a:srgbClr val="3C5A59"/>
    <a:srgbClr val="545454"/>
    <a:srgbClr val="455B6F"/>
    <a:srgbClr val="598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6327"/>
  </p:normalViewPr>
  <p:slideViewPr>
    <p:cSldViewPr snapToGrid="0">
      <p:cViewPr varScale="1">
        <p:scale>
          <a:sx n="124" d="100"/>
          <a:sy n="124" d="100"/>
        </p:scale>
        <p:origin x="5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  <pc:docChgLst>
    <pc:chgData name="Kulinich Bohdan" userId="48e65c9f34e137d0" providerId="LiveId" clId="{EFC2DDD0-624D-46AA-B296-7D628EB9E316}"/>
    <pc:docChg chg="undo custSel addSld delSld modSld">
      <pc:chgData name="Kulinich Bohdan" userId="48e65c9f34e137d0" providerId="LiveId" clId="{EFC2DDD0-624D-46AA-B296-7D628EB9E316}" dt="2019-10-18T04:43:29.847" v="3451"/>
      <pc:docMkLst>
        <pc:docMk/>
      </pc:docMkLst>
      <pc:sldChg chg="modSp modAnim">
        <pc:chgData name="Kulinich Bohdan" userId="48e65c9f34e137d0" providerId="LiveId" clId="{EFC2DDD0-624D-46AA-B296-7D628EB9E316}" dt="2019-10-03T20:30:01.744" v="64" actId="1076"/>
        <pc:sldMkLst>
          <pc:docMk/>
          <pc:sldMk cId="1088591982" sldId="256"/>
        </pc:sldMkLst>
        <pc:spChg chg="mod">
          <ac:chgData name="Kulinich Bohdan" userId="48e65c9f34e137d0" providerId="LiveId" clId="{EFC2DDD0-624D-46AA-B296-7D628EB9E316}" dt="2019-10-03T20:30:01.744" v="64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EFC2DDD0-624D-46AA-B296-7D628EB9E316}" dt="2019-10-03T20:29:09.252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EFC2DDD0-624D-46AA-B296-7D628EB9E316}" dt="2019-10-13T08:12:18.899" v="2419" actId="1076"/>
        <pc:sldMkLst>
          <pc:docMk/>
          <pc:sldMk cId="4214866131" sldId="261"/>
        </pc:sldMkLst>
        <pc:spChg chg="mod">
          <ac:chgData name="Kulinich Bohdan" userId="48e65c9f34e137d0" providerId="LiveId" clId="{EFC2DDD0-624D-46AA-B296-7D628EB9E316}" dt="2019-10-13T08:12:18.899" v="2419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4.264" v="2416" actId="14100"/>
          <ac:spMkLst>
            <pc:docMk/>
            <pc:sldMk cId="4214866131" sldId="261"/>
            <ac:spMk id="10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8.872" v="2417" actId="1076"/>
          <ac:spMkLst>
            <pc:docMk/>
            <pc:sldMk cId="4214866131" sldId="261"/>
            <ac:spMk id="11" creationId="{8AFCAAB1-DD9C-4F46-A76A-3545ACD64ACA}"/>
          </ac:spMkLst>
        </pc:spChg>
      </pc:sldChg>
      <pc:sldChg chg="addSp modSp modAnim">
        <pc:chgData name="Kulinich Bohdan" userId="48e65c9f34e137d0" providerId="LiveId" clId="{EFC2DDD0-624D-46AA-B296-7D628EB9E316}" dt="2019-10-15T20:20:47.115" v="2634" actId="1076"/>
        <pc:sldMkLst>
          <pc:docMk/>
          <pc:sldMk cId="3788696724" sldId="262"/>
        </pc:sldMkLst>
        <pc:spChg chg="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8" creationId="{B510CD27-329E-4F4E-A32D-2BA9289CCE3E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9" creationId="{EEF9D7B8-FB5A-4238-A628-BFF07BCB07EB}"/>
          </ac:spMkLst>
        </pc:spChg>
      </pc:sldChg>
      <pc:sldChg chg="addSp delSp modSp delAnim modAnim">
        <pc:chgData name="Kulinich Bohdan" userId="48e65c9f34e137d0" providerId="LiveId" clId="{EFC2DDD0-624D-46AA-B296-7D628EB9E316}" dt="2019-10-17T17:31:53.216" v="2935" actId="1076"/>
        <pc:sldMkLst>
          <pc:docMk/>
          <pc:sldMk cId="3950386982" sldId="263"/>
        </pc:sldMkLst>
        <pc:spChg chg="mod ord">
          <ac:chgData name="Kulinich Bohdan" userId="48e65c9f34e137d0" providerId="LiveId" clId="{EFC2DDD0-624D-46AA-B296-7D628EB9E316}" dt="2019-10-17T17:31:53.216" v="2935" actId="1076"/>
          <ac:spMkLst>
            <pc:docMk/>
            <pc:sldMk cId="3950386982" sldId="263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1:17:08.697" v="2889" actId="1076"/>
          <ac:spMkLst>
            <pc:docMk/>
            <pc:sldMk cId="3950386982" sldId="263"/>
            <ac:spMk id="15" creationId="{0887291D-D596-40AC-80EE-43AB923EEA00}"/>
          </ac:spMkLst>
        </pc:spChg>
        <pc:spChg chg="add mod">
          <ac:chgData name="Kulinich Bohdan" userId="48e65c9f34e137d0" providerId="LiveId" clId="{EFC2DDD0-624D-46AA-B296-7D628EB9E316}" dt="2019-10-17T11:16:47.258" v="2886" actId="1076"/>
          <ac:spMkLst>
            <pc:docMk/>
            <pc:sldMk cId="3950386982" sldId="263"/>
            <ac:spMk id="16" creationId="{2FC24984-61CF-4779-8EB7-77ED4C525AE2}"/>
          </ac:spMkLst>
        </pc:spChg>
        <pc:spChg chg="add mod">
          <ac:chgData name="Kulinich Bohdan" userId="48e65c9f34e137d0" providerId="LiveId" clId="{EFC2DDD0-624D-46AA-B296-7D628EB9E316}" dt="2019-10-17T11:18:05.087" v="2910" actId="1076"/>
          <ac:spMkLst>
            <pc:docMk/>
            <pc:sldMk cId="3950386982" sldId="263"/>
            <ac:spMk id="18" creationId="{51ADF073-2BBC-447C-B849-2051B66FAF06}"/>
          </ac:spMkLst>
        </pc:spChg>
        <pc:spChg chg="add del mod">
          <ac:chgData name="Kulinich Bohdan" userId="48e65c9f34e137d0" providerId="LiveId" clId="{EFC2DDD0-624D-46AA-B296-7D628EB9E316}" dt="2019-10-17T17:13:06.701" v="2933" actId="478"/>
          <ac:spMkLst>
            <pc:docMk/>
            <pc:sldMk cId="3950386982" sldId="263"/>
            <ac:spMk id="19" creationId="{D7EC3BC3-9A0C-4964-9F25-6D673884FD56}"/>
          </ac:spMkLst>
        </pc:spChg>
        <pc:spChg chg="add del mod">
          <ac:chgData name="Kulinich Bohdan" userId="48e65c9f34e137d0" providerId="LiveId" clId="{EFC2DDD0-624D-46AA-B296-7D628EB9E316}" dt="2019-10-17T17:13:10.685" v="2934" actId="478"/>
          <ac:spMkLst>
            <pc:docMk/>
            <pc:sldMk cId="3950386982" sldId="263"/>
            <ac:spMk id="21" creationId="{1E9CCBE0-0552-4C1E-AD77-D7823DF1675D}"/>
          </ac:spMkLst>
        </pc:spChg>
        <pc:spChg chg="add mod ord">
          <ac:chgData name="Kulinich Bohdan" userId="48e65c9f34e137d0" providerId="LiveId" clId="{EFC2DDD0-624D-46AA-B296-7D628EB9E316}" dt="2019-10-17T11:13:51.898" v="2858" actId="170"/>
          <ac:spMkLst>
            <pc:docMk/>
            <pc:sldMk cId="3950386982" sldId="263"/>
            <ac:spMk id="24" creationId="{BB27CA8C-D053-4FD9-BEAF-B5948DE8710A}"/>
          </ac:spMkLst>
        </pc:spChg>
        <pc:spChg chg="add mod ord">
          <ac:chgData name="Kulinich Bohdan" userId="48e65c9f34e137d0" providerId="LiveId" clId="{EFC2DDD0-624D-46AA-B296-7D628EB9E316}" dt="2019-10-17T11:14:41.097" v="2877" actId="171"/>
          <ac:spMkLst>
            <pc:docMk/>
            <pc:sldMk cId="3950386982" sldId="263"/>
            <ac:spMk id="29" creationId="{0C0CF4B4-D430-46B6-8A32-8272252EA1E9}"/>
          </ac:spMkLst>
        </pc:spChg>
        <pc:spChg chg="ord">
          <ac:chgData name="Kulinich Bohdan" userId="48e65c9f34e137d0" providerId="LiveId" clId="{EFC2DDD0-624D-46AA-B296-7D628EB9E316}" dt="2019-10-16T04:34:55.796" v="2724" actId="166"/>
          <ac:spMkLst>
            <pc:docMk/>
            <pc:sldMk cId="3950386982" sldId="26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6T04:35:24.164" v="2728" actId="165"/>
          <ac:grpSpMkLst>
            <pc:docMk/>
            <pc:sldMk cId="3950386982" sldId="263"/>
            <ac:grpSpMk id="9" creationId="{CDB351BC-C103-4051-AE5B-AE41F6FCD634}"/>
          </ac:grpSpMkLst>
        </pc:grpChg>
        <pc:picChg chg="ord">
          <ac:chgData name="Kulinich Bohdan" userId="48e65c9f34e137d0" providerId="LiveId" clId="{EFC2DDD0-624D-46AA-B296-7D628EB9E316}" dt="2019-10-16T04:34:55.796" v="2724" actId="166"/>
          <ac:picMkLst>
            <pc:docMk/>
            <pc:sldMk cId="3950386982" sldId="263"/>
            <ac:picMk id="2" creationId="{00000000-0000-0000-0000-000000000000}"/>
          </ac:picMkLst>
        </pc:picChg>
        <pc:picChg chg="del">
          <ac:chgData name="Kulinich Bohdan" userId="48e65c9f34e137d0" providerId="LiveId" clId="{EFC2DDD0-624D-46AA-B296-7D628EB9E316}" dt="2019-10-15T20:21:55.256" v="2636" actId="478"/>
          <ac:picMkLst>
            <pc:docMk/>
            <pc:sldMk cId="3950386982" sldId="263"/>
            <ac:picMk id="8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6T04:35:24.164" v="2728" actId="165"/>
          <ac:picMkLst>
            <pc:docMk/>
            <pc:sldMk cId="3950386982" sldId="263"/>
            <ac:picMk id="10" creationId="{42A5A43A-0738-417B-B884-F0AA81899F40}"/>
          </ac:picMkLst>
        </pc:picChg>
        <pc:picChg chg="mod topLvl">
          <ac:chgData name="Kulinich Bohdan" userId="48e65c9f34e137d0" providerId="LiveId" clId="{EFC2DDD0-624D-46AA-B296-7D628EB9E316}" dt="2019-10-17T11:16:50.388" v="2888" actId="1076"/>
          <ac:picMkLst>
            <pc:docMk/>
            <pc:sldMk cId="3950386982" sldId="263"/>
            <ac:picMk id="11" creationId="{2CB939DE-14B4-4214-8109-14EFD23EBE19}"/>
          </ac:picMkLst>
        </pc:picChg>
        <pc:cxnChg chg="add del mod">
          <ac:chgData name="Kulinich Bohdan" userId="48e65c9f34e137d0" providerId="LiveId" clId="{EFC2DDD0-624D-46AA-B296-7D628EB9E316}" dt="2019-10-16T04:38:30.448" v="2750" actId="14100"/>
          <ac:cxnSpMkLst>
            <pc:docMk/>
            <pc:sldMk cId="3950386982" sldId="263"/>
            <ac:cxnSpMk id="6" creationId="{68238E0F-28D1-4C03-B093-7EDC48FB2913}"/>
          </ac:cxnSpMkLst>
        </pc:cxnChg>
        <pc:cxnChg chg="add mod">
          <ac:chgData name="Kulinich Bohdan" userId="48e65c9f34e137d0" providerId="LiveId" clId="{EFC2DDD0-624D-46AA-B296-7D628EB9E316}" dt="2019-10-16T04:48:01.127" v="2803" actId="14100"/>
          <ac:cxnSpMkLst>
            <pc:docMk/>
            <pc:sldMk cId="3950386982" sldId="263"/>
            <ac:cxnSpMk id="17" creationId="{B98EA95B-4D84-4B8D-B17A-C10BD0BBA701}"/>
          </ac:cxnSpMkLst>
        </pc:cxnChg>
        <pc:cxnChg chg="add mod">
          <ac:chgData name="Kulinich Bohdan" userId="48e65c9f34e137d0" providerId="LiveId" clId="{EFC2DDD0-624D-46AA-B296-7D628EB9E316}" dt="2019-10-16T04:47:33.775" v="2799" actId="14100"/>
          <ac:cxnSpMkLst>
            <pc:docMk/>
            <pc:sldMk cId="3950386982" sldId="263"/>
            <ac:cxnSpMk id="20" creationId="{DC0EAA1E-50C2-47E2-8D72-CDC81B761F97}"/>
          </ac:cxnSpMkLst>
        </pc:cxnChg>
        <pc:cxnChg chg="add mod">
          <ac:chgData name="Kulinich Bohdan" userId="48e65c9f34e137d0" providerId="LiveId" clId="{EFC2DDD0-624D-46AA-B296-7D628EB9E316}" dt="2019-10-16T04:47:42.795" v="2800" actId="14100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addSp delSp modSp delAnim modAnim">
        <pc:chgData name="Kulinich Bohdan" userId="48e65c9f34e137d0" providerId="LiveId" clId="{EFC2DDD0-624D-46AA-B296-7D628EB9E316}" dt="2019-10-04T04:37:57.523" v="214" actId="403"/>
        <pc:sldMkLst>
          <pc:docMk/>
          <pc:sldMk cId="4256551153" sldId="287"/>
        </pc:sldMkLst>
        <pc:spChg chg="mod">
          <ac:chgData name="Kulinich Bohdan" userId="48e65c9f34e137d0" providerId="LiveId" clId="{EFC2DDD0-624D-46AA-B296-7D628EB9E316}" dt="2019-10-04T04:09:33.589" v="108" actId="20577"/>
          <ac:spMkLst>
            <pc:docMk/>
            <pc:sldMk cId="4256551153" sldId="287"/>
            <ac:spMk id="4" creationId="{00000000-0000-0000-0000-000000000000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0" creationId="{95053B4A-4F4C-40E4-936D-69838EDDB4B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1" creationId="{C11C05EB-97EC-4287-8A59-788586017CD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2" creationId="{68B53E84-A65B-46B3-A273-D5A649BC2EB3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3" creationId="{3754E691-2B6E-4239-B59F-E0F08F0FD405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4" creationId="{85BC9D69-EF51-4FB4-A683-489BC69B041D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5" creationId="{1C54152B-8EB0-4C93-9C53-DA4538356F3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6" creationId="{8153751B-83B5-40E2-9210-415ECFA485F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7" creationId="{1AFA9BD3-F262-4BD0-8222-968889ECFD16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8" creationId="{3D994379-22D7-45B4-BA56-5FE5F03DE00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9" creationId="{274A8ACA-BE38-4DDE-B7C8-7E355784D09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EFC2DDD0-624D-46AA-B296-7D628EB9E316}" dt="2019-10-04T04:19:37.531" v="110" actId="478"/>
          <ac:spMkLst>
            <pc:docMk/>
            <pc:sldMk cId="4256551153" sldId="287"/>
            <ac:spMk id="23" creationId="{4A5478C4-6DA6-4815-B745-E33C3115D459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4" creationId="{72EC11E2-66D6-43C5-B242-7E8D283666AF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5" creationId="{9A203BC6-28D2-41CE-8DE2-2C619A397EC1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7" creationId="{D4D6F760-16F1-430C-AD30-45B6D1D975DC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8" creationId="{D59F3EB7-5D09-434B-A9FB-F02291B9166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9" creationId="{7547327A-0D29-4BB9-8DBC-EBC754DC2920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0" creationId="{65193058-8E30-46AD-82CF-29B1215956A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1" creationId="{2C3C374A-2B49-4101-BD56-73CDA5E7FE71}"/>
          </ac:spMkLst>
        </pc:spChg>
        <pc:spChg chg="add mod">
          <ac:chgData name="Kulinich Bohdan" userId="48e65c9f34e137d0" providerId="LiveId" clId="{EFC2DDD0-624D-46AA-B296-7D628EB9E316}" dt="2019-10-04T04:36:24.250" v="198" actId="1076"/>
          <ac:spMkLst>
            <pc:docMk/>
            <pc:sldMk cId="4256551153" sldId="287"/>
            <ac:spMk id="32" creationId="{3C4576C8-1987-41BD-B476-3905075F4EC3}"/>
          </ac:spMkLst>
        </pc:spChg>
        <pc:spChg chg="add mod">
          <ac:chgData name="Kulinich Bohdan" userId="48e65c9f34e137d0" providerId="LiveId" clId="{EFC2DDD0-624D-46AA-B296-7D628EB9E316}" dt="2019-10-04T04:36:15.943" v="197" actId="403"/>
          <ac:spMkLst>
            <pc:docMk/>
            <pc:sldMk cId="4256551153" sldId="287"/>
            <ac:spMk id="33" creationId="{66D8642C-802F-4F00-A874-279098021FBC}"/>
          </ac:spMkLst>
        </pc:spChg>
        <pc:spChg chg="add mod">
          <ac:chgData name="Kulinich Bohdan" userId="48e65c9f34e137d0" providerId="LiveId" clId="{EFC2DDD0-624D-46AA-B296-7D628EB9E316}" dt="2019-10-04T04:26:14.267" v="163" actId="1076"/>
          <ac:spMkLst>
            <pc:docMk/>
            <pc:sldMk cId="4256551153" sldId="287"/>
            <ac:spMk id="34" creationId="{C42B1CB4-0016-43A9-88EB-0C3FA258581C}"/>
          </ac:spMkLst>
        </pc:spChg>
        <pc:spChg chg="add mod">
          <ac:chgData name="Kulinich Bohdan" userId="48e65c9f34e137d0" providerId="LiveId" clId="{EFC2DDD0-624D-46AA-B296-7D628EB9E316}" dt="2019-10-04T04:28:54.727" v="182" actId="113"/>
          <ac:spMkLst>
            <pc:docMk/>
            <pc:sldMk cId="4256551153" sldId="287"/>
            <ac:spMk id="35" creationId="{BBB8D714-D34C-4335-B870-2FCCEAB746E7}"/>
          </ac:spMkLst>
        </pc:spChg>
        <pc:spChg chg="add del mod">
          <ac:chgData name="Kulinich Bohdan" userId="48e65c9f34e137d0" providerId="LiveId" clId="{EFC2DDD0-624D-46AA-B296-7D628EB9E316}" dt="2019-10-04T04:36:40.046" v="202" actId="478"/>
          <ac:spMkLst>
            <pc:docMk/>
            <pc:sldMk cId="4256551153" sldId="287"/>
            <ac:spMk id="36" creationId="{85FFDFA6-926C-47E8-8196-0C08776C86FC}"/>
          </ac:spMkLst>
        </pc:spChg>
        <pc:spChg chg="add mod">
          <ac:chgData name="Kulinich Bohdan" userId="48e65c9f34e137d0" providerId="LiveId" clId="{EFC2DDD0-624D-46AA-B296-7D628EB9E316}" dt="2019-10-04T04:37:31.321" v="209" actId="403"/>
          <ac:spMkLst>
            <pc:docMk/>
            <pc:sldMk cId="4256551153" sldId="287"/>
            <ac:spMk id="37" creationId="{62AE52DF-5226-4A27-82C1-ABDCF2AF8F22}"/>
          </ac:spMkLst>
        </pc:spChg>
        <pc:spChg chg="add mod">
          <ac:chgData name="Kulinich Bohdan" userId="48e65c9f34e137d0" providerId="LiveId" clId="{EFC2DDD0-624D-46AA-B296-7D628EB9E316}" dt="2019-10-04T04:37:57.523" v="214" actId="403"/>
          <ac:spMkLst>
            <pc:docMk/>
            <pc:sldMk cId="4256551153" sldId="287"/>
            <ac:spMk id="38" creationId="{7FD59854-E8CB-4A61-8095-8E1BC4E6AC5D}"/>
          </ac:spMkLst>
        </pc:spChg>
        <pc:cxnChg chg="add mod">
          <ac:chgData name="Kulinich Bohdan" userId="48e65c9f34e137d0" providerId="LiveId" clId="{EFC2DDD0-624D-46AA-B296-7D628EB9E316}" dt="2019-10-04T04:24:34.002" v="152" actId="1076"/>
          <ac:cxnSpMkLst>
            <pc:docMk/>
            <pc:sldMk cId="4256551153" sldId="287"/>
            <ac:cxnSpMk id="26" creationId="{E74E5EE0-70B2-46C0-9F70-C05ECD312D18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18T04:43:29.847" v="3451"/>
        <pc:sldMkLst>
          <pc:docMk/>
          <pc:sldMk cId="2747872797" sldId="303"/>
        </pc:sldMkLst>
        <pc:spChg chg="add mod ord">
          <ac:chgData name="Kulinich Bohdan" userId="48e65c9f34e137d0" providerId="LiveId" clId="{EFC2DDD0-624D-46AA-B296-7D628EB9E316}" dt="2019-10-18T04:38:19.486" v="3409" actId="170"/>
          <ac:spMkLst>
            <pc:docMk/>
            <pc:sldMk cId="2747872797" sldId="303"/>
            <ac:spMk id="5" creationId="{75040EF8-E62A-484E-9A8C-CD669CABCDD3}"/>
          </ac:spMkLst>
        </pc:spChg>
        <pc:spChg chg="mod ord">
          <ac:chgData name="Kulinich Bohdan" userId="48e65c9f34e137d0" providerId="LiveId" clId="{EFC2DDD0-624D-46AA-B296-7D628EB9E316}" dt="2019-10-18T04:23:36.923" v="3189" actId="14100"/>
          <ac:spMkLst>
            <pc:docMk/>
            <pc:sldMk cId="2747872797" sldId="303"/>
            <ac:spMk id="7" creationId="{00000000-0000-0000-0000-000000000000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17T20:45:27.715" v="312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8T04:25:24.544" v="3278" actId="14100"/>
          <ac:spMkLst>
            <pc:docMk/>
            <pc:sldMk cId="2747872797" sldId="303"/>
            <ac:spMk id="16" creationId="{629CF03C-5A96-42DF-9103-E14A34765F3E}"/>
          </ac:spMkLst>
        </pc:spChg>
        <pc:spChg chg="add mod">
          <ac:chgData name="Kulinich Bohdan" userId="48e65c9f34e137d0" providerId="LiveId" clId="{EFC2DDD0-624D-46AA-B296-7D628EB9E316}" dt="2019-10-18T04:32:37.708" v="3332" actId="14100"/>
          <ac:spMkLst>
            <pc:docMk/>
            <pc:sldMk cId="2747872797" sldId="303"/>
            <ac:spMk id="17" creationId="{3223DB1A-1526-4740-B1EA-DD1F42792E0D}"/>
          </ac:spMkLst>
        </pc:spChg>
        <pc:spChg chg="add mod">
          <ac:chgData name="Kulinich Bohdan" userId="48e65c9f34e137d0" providerId="LiveId" clId="{EFC2DDD0-624D-46AA-B296-7D628EB9E316}" dt="2019-10-18T04:34:00.126" v="3344" actId="14100"/>
          <ac:spMkLst>
            <pc:docMk/>
            <pc:sldMk cId="2747872797" sldId="303"/>
            <ac:spMk id="18" creationId="{A940D54B-B83F-4915-80F8-ADDAFA85B463}"/>
          </ac:spMkLst>
        </pc:spChg>
        <pc:spChg chg="add mod">
          <ac:chgData name="Kulinich Bohdan" userId="48e65c9f34e137d0" providerId="LiveId" clId="{EFC2DDD0-624D-46AA-B296-7D628EB9E316}" dt="2019-10-18T04:42:58.489" v="3441" actId="1076"/>
          <ac:spMkLst>
            <pc:docMk/>
            <pc:sldMk cId="2747872797" sldId="303"/>
            <ac:spMk id="22" creationId="{33D019FA-51B4-48CB-B531-0BC7441B2AE0}"/>
          </ac:spMkLst>
        </pc:spChg>
        <pc:spChg chg="add mod">
          <ac:chgData name="Kulinich Bohdan" userId="48e65c9f34e137d0" providerId="LiveId" clId="{EFC2DDD0-624D-46AA-B296-7D628EB9E316}" dt="2019-10-18T04:42:44.954" v="3438" actId="1076"/>
          <ac:spMkLst>
            <pc:docMk/>
            <pc:sldMk cId="2747872797" sldId="303"/>
            <ac:spMk id="27" creationId="{6AE0A353-8B46-49BD-80D0-B61762A7DEE4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32" creationId="{00000000-0000-0000-0000-000000000000}"/>
          </ac:spMkLst>
        </pc:spChg>
        <pc:spChg chg="ord">
          <ac:chgData name="Kulinich Bohdan" userId="48e65c9f34e137d0" providerId="LiveId" clId="{EFC2DDD0-624D-46AA-B296-7D628EB9E316}" dt="2019-10-18T04:23:04.633" v="3185" actId="166"/>
          <ac:spMkLst>
            <pc:docMk/>
            <pc:sldMk cId="2747872797" sldId="30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8T04:26:42.658" v="3294" actId="165"/>
          <ac:grpSpMkLst>
            <pc:docMk/>
            <pc:sldMk cId="2747872797" sldId="303"/>
            <ac:grpSpMk id="10" creationId="{EFB4817C-9EB6-4209-AFF0-87F4D9C4A651}"/>
          </ac:grpSpMkLst>
        </pc:grpChg>
        <pc:picChg chg="ord">
          <ac:chgData name="Kulinich Bohdan" userId="48e65c9f34e137d0" providerId="LiveId" clId="{EFC2DDD0-624D-46AA-B296-7D628EB9E316}" dt="2019-10-18T04:23:04.633" v="3185" actId="166"/>
          <ac:picMkLst>
            <pc:docMk/>
            <pc:sldMk cId="2747872797" sldId="303"/>
            <ac:picMk id="2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1" creationId="{CE2AC711-238C-4BDD-9D15-0471D34CBC9D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2" creationId="{446C46D0-7906-43DD-8475-BE3AE1AEE534}"/>
          </ac:picMkLst>
        </pc:picChg>
        <pc:picChg chg="mod topLvl">
          <ac:chgData name="Kulinich Bohdan" userId="48e65c9f34e137d0" providerId="LiveId" clId="{EFC2DDD0-624D-46AA-B296-7D628EB9E316}" dt="2019-10-18T04:42:16.326" v="3434" actId="1076"/>
          <ac:picMkLst>
            <pc:docMk/>
            <pc:sldMk cId="2747872797" sldId="303"/>
            <ac:picMk id="13" creationId="{289DA628-1F66-4C9E-807E-BF6328945FAD}"/>
          </ac:picMkLst>
        </pc:picChg>
        <pc:picChg chg="add del">
          <ac:chgData name="Kulinich Bohdan" userId="48e65c9f34e137d0" providerId="LiveId" clId="{EFC2DDD0-624D-46AA-B296-7D628EB9E316}" dt="2019-10-18T04:24:41.168" v="3193"/>
          <ac:picMkLst>
            <pc:docMk/>
            <pc:sldMk cId="2747872797" sldId="303"/>
            <ac:picMk id="14" creationId="{B317410D-E538-4E1A-BAA2-771BAEE70610}"/>
          </ac:picMkLst>
        </pc:picChg>
        <pc:picChg chg="add">
          <ac:chgData name="Kulinich Bohdan" userId="48e65c9f34e137d0" providerId="LiveId" clId="{EFC2DDD0-624D-46AA-B296-7D628EB9E316}" dt="2019-10-18T04:24:54.721" v="3194"/>
          <ac:picMkLst>
            <pc:docMk/>
            <pc:sldMk cId="2747872797" sldId="303"/>
            <ac:picMk id="15" creationId="{BE8E513E-7A1B-42B9-A14B-F6AA2D50C7C0}"/>
          </ac:picMkLst>
        </pc:picChg>
        <pc:cxnChg chg="add del mod">
          <ac:chgData name="Kulinich Bohdan" userId="48e65c9f34e137d0" providerId="LiveId" clId="{EFC2DDD0-624D-46AA-B296-7D628EB9E316}" dt="2019-10-18T04:38:33.093" v="3411" actId="11529"/>
          <ac:cxnSpMkLst>
            <pc:docMk/>
            <pc:sldMk cId="2747872797" sldId="303"/>
            <ac:cxnSpMk id="8" creationId="{DE051AB8-E7C8-438A-80E0-8FF7FF1E6576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0" creationId="{7B2AB8AD-2FDC-4D5B-8545-9DC52E0A38DB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5" creationId="{1E872CBB-BA67-4DA1-872D-A3D32821C4D9}"/>
          </ac:cxnSpMkLst>
        </pc:cxnChg>
      </pc:sldChg>
      <pc:sldChg chg="addSp modSp modAnim">
        <pc:chgData name="Kulinich Bohdan" userId="48e65c9f34e137d0" providerId="LiveId" clId="{EFC2DDD0-624D-46AA-B296-7D628EB9E316}" dt="2019-10-17T17:43:42.666" v="3070"/>
        <pc:sldMkLst>
          <pc:docMk/>
          <pc:sldMk cId="3718271295" sldId="304"/>
        </pc:sldMkLst>
        <pc:spChg chg="mod">
          <ac:chgData name="Kulinich Bohdan" userId="48e65c9f34e137d0" providerId="LiveId" clId="{EFC2DDD0-624D-46AA-B296-7D628EB9E316}" dt="2019-10-17T17:39:15.649" v="2968" actId="20577"/>
          <ac:spMkLst>
            <pc:docMk/>
            <pc:sldMk cId="3718271295" sldId="304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7:43:03.027" v="3065" actId="14100"/>
          <ac:spMkLst>
            <pc:docMk/>
            <pc:sldMk cId="3718271295" sldId="304"/>
            <ac:spMk id="8" creationId="{0C95F657-AC32-4B0F-B74B-7A2811596A45}"/>
          </ac:spMkLst>
        </pc:spChg>
        <pc:spChg chg="add mod">
          <ac:chgData name="Kulinich Bohdan" userId="48e65c9f34e137d0" providerId="LiveId" clId="{EFC2DDD0-624D-46AA-B296-7D628EB9E316}" dt="2019-10-17T17:42:59.205" v="3064" actId="14100"/>
          <ac:spMkLst>
            <pc:docMk/>
            <pc:sldMk cId="3718271295" sldId="304"/>
            <ac:spMk id="9" creationId="{83FE6409-AD8F-4BB2-A55E-79A7F1760873}"/>
          </ac:spMkLst>
        </pc:spChg>
      </pc:sldChg>
      <pc:sldChg chg="del">
        <pc:chgData name="Kulinich Bohdan" userId="48e65c9f34e137d0" providerId="LiveId" clId="{EFC2DDD0-624D-46AA-B296-7D628EB9E316}" dt="2019-10-07T18:47:44.673" v="722" actId="2696"/>
        <pc:sldMkLst>
          <pc:docMk/>
          <pc:sldMk cId="3621360055" sldId="313"/>
        </pc:sldMkLst>
      </pc:sldChg>
      <pc:sldChg chg="modSp">
        <pc:chgData name="Kulinich Bohdan" userId="48e65c9f34e137d0" providerId="LiveId" clId="{EFC2DDD0-624D-46AA-B296-7D628EB9E316}" dt="2019-10-09T18:04:33.800" v="1339" actId="14100"/>
        <pc:sldMkLst>
          <pc:docMk/>
          <pc:sldMk cId="2224457566" sldId="314"/>
        </pc:sldMkLst>
        <pc:spChg chg="mod">
          <ac:chgData name="Kulinich Bohdan" userId="48e65c9f34e137d0" providerId="LiveId" clId="{EFC2DDD0-624D-46AA-B296-7D628EB9E316}" dt="2019-10-09T18:04:33.800" v="1339" actId="14100"/>
          <ac:spMkLst>
            <pc:docMk/>
            <pc:sldMk cId="2224457566" sldId="314"/>
            <ac:spMk id="11" creationId="{D407697B-9821-484B-8D25-48EFDF9B5456}"/>
          </ac:spMkLst>
        </pc:spChg>
        <pc:spChg chg="mod">
          <ac:chgData name="Kulinich Bohdan" userId="48e65c9f34e137d0" providerId="LiveId" clId="{EFC2DDD0-624D-46AA-B296-7D628EB9E316}" dt="2019-10-09T18:04:07.582" v="1330" actId="20577"/>
          <ac:spMkLst>
            <pc:docMk/>
            <pc:sldMk cId="2224457566" sldId="314"/>
            <ac:spMk id="20" creationId="{00000000-0000-0000-0000-000000000000}"/>
          </ac:spMkLst>
        </pc:spChg>
      </pc:sldChg>
      <pc:sldChg chg="addSp delSp modSp modTransition delAnim modAnim">
        <pc:chgData name="Kulinich Bohdan" userId="48e65c9f34e137d0" providerId="LiveId" clId="{EFC2DDD0-624D-46AA-B296-7D628EB9E316}" dt="2019-10-08T04:45:18.771" v="1267"/>
        <pc:sldMkLst>
          <pc:docMk/>
          <pc:sldMk cId="1811028756" sldId="317"/>
        </pc:sldMkLst>
        <pc:spChg chg="del mod">
          <ac:chgData name="Kulinich Bohdan" userId="48e65c9f34e137d0" providerId="LiveId" clId="{EFC2DDD0-624D-46AA-B296-7D628EB9E316}" dt="2019-10-07T21:24:32.095" v="1045" actId="478"/>
          <ac:spMkLst>
            <pc:docMk/>
            <pc:sldMk cId="1811028756" sldId="317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07T21:12:22.203" v="825" actId="478"/>
          <ac:spMkLst>
            <pc:docMk/>
            <pc:sldMk cId="1811028756" sldId="317"/>
            <ac:spMk id="10" creationId="{0266D05C-C23E-4D18-8AFC-0ADDAEEE75EB}"/>
          </ac:spMkLst>
        </pc:spChg>
        <pc:spChg chg="del">
          <ac:chgData name="Kulinich Bohdan" userId="48e65c9f34e137d0" providerId="LiveId" clId="{EFC2DDD0-624D-46AA-B296-7D628EB9E316}" dt="2019-10-07T21:12:01.568" v="813" actId="478"/>
          <ac:spMkLst>
            <pc:docMk/>
            <pc:sldMk cId="1811028756" sldId="317"/>
            <ac:spMk id="11" creationId="{8918E6E3-9553-4C4A-9E57-B18EA877BBC9}"/>
          </ac:spMkLst>
        </pc:spChg>
        <pc:spChg chg="add del mod topLvl">
          <ac:chgData name="Kulinich Bohdan" userId="48e65c9f34e137d0" providerId="LiveId" clId="{EFC2DDD0-624D-46AA-B296-7D628EB9E316}" dt="2019-10-08T04:12:52.999" v="1160" actId="478"/>
          <ac:spMkLst>
            <pc:docMk/>
            <pc:sldMk cId="1811028756" sldId="317"/>
            <ac:spMk id="12" creationId="{3C88D323-BCA1-4E1E-9E2B-2FD74B4D870A}"/>
          </ac:spMkLst>
        </pc:spChg>
        <pc:spChg chg="del">
          <ac:chgData name="Kulinich Bohdan" userId="48e65c9f34e137d0" providerId="LiveId" clId="{EFC2DDD0-624D-46AA-B296-7D628EB9E316}" dt="2019-10-07T21:12:08.151" v="815" actId="478"/>
          <ac:spMkLst>
            <pc:docMk/>
            <pc:sldMk cId="1811028756" sldId="317"/>
            <ac:spMk id="13" creationId="{1EEAB063-2E3B-43BE-ABCC-BA55F7EF6FC9}"/>
          </ac:spMkLst>
        </pc:spChg>
        <pc:spChg chg="add del mod topLvl">
          <ac:chgData name="Kulinich Bohdan" userId="48e65c9f34e137d0" providerId="LiveId" clId="{EFC2DDD0-624D-46AA-B296-7D628EB9E316}" dt="2019-10-08T04:13:19.511" v="1168" actId="478"/>
          <ac:spMkLst>
            <pc:docMk/>
            <pc:sldMk cId="1811028756" sldId="317"/>
            <ac:spMk id="13" creationId="{C7C86365-ADCE-4018-9A81-7BC048633478}"/>
          </ac:spMkLst>
        </pc:spChg>
        <pc:spChg chg="del">
          <ac:chgData name="Kulinich Bohdan" userId="48e65c9f34e137d0" providerId="LiveId" clId="{EFC2DDD0-624D-46AA-B296-7D628EB9E316}" dt="2019-10-07T21:12:12.341" v="819" actId="478"/>
          <ac:spMkLst>
            <pc:docMk/>
            <pc:sldMk cId="1811028756" sldId="317"/>
            <ac:spMk id="14" creationId="{3C5A5C69-4D6C-4213-9321-19D0FA4FA1EC}"/>
          </ac:spMkLst>
        </pc:spChg>
        <pc:spChg chg="mod topLvl">
          <ac:chgData name="Kulinich Bohdan" userId="48e65c9f34e137d0" providerId="LiveId" clId="{EFC2DDD0-624D-46AA-B296-7D628EB9E316}" dt="2019-10-08T04:09:50.563" v="1104" actId="165"/>
          <ac:spMkLst>
            <pc:docMk/>
            <pc:sldMk cId="1811028756" sldId="317"/>
            <ac:spMk id="14" creationId="{C50E960A-902C-4F06-B424-C7A37B2DF22C}"/>
          </ac:spMkLst>
        </pc:spChg>
        <pc:spChg chg="add del mod topLvl">
          <ac:chgData name="Kulinich Bohdan" userId="48e65c9f34e137d0" providerId="LiveId" clId="{EFC2DDD0-624D-46AA-B296-7D628EB9E316}" dt="2019-10-08T04:13:09.575" v="1165" actId="478"/>
          <ac:spMkLst>
            <pc:docMk/>
            <pc:sldMk cId="1811028756" sldId="317"/>
            <ac:spMk id="15" creationId="{84282C29-3711-4324-BF57-6CA86425273D}"/>
          </ac:spMkLst>
        </pc:spChg>
        <pc:spChg chg="del">
          <ac:chgData name="Kulinich Bohdan" userId="48e65c9f34e137d0" providerId="LiveId" clId="{EFC2DDD0-624D-46AA-B296-7D628EB9E316}" dt="2019-10-07T21:12:18.616" v="823" actId="478"/>
          <ac:spMkLst>
            <pc:docMk/>
            <pc:sldMk cId="1811028756" sldId="317"/>
            <ac:spMk id="15" creationId="{EDD46222-E72F-415D-8CCF-0C7DEBEAF111}"/>
          </ac:spMkLst>
        </pc:spChg>
        <pc:spChg chg="add del mod topLvl">
          <ac:chgData name="Kulinich Bohdan" userId="48e65c9f34e137d0" providerId="LiveId" clId="{EFC2DDD0-624D-46AA-B296-7D628EB9E316}" dt="2019-10-08T04:12:48.421" v="1159" actId="478"/>
          <ac:spMkLst>
            <pc:docMk/>
            <pc:sldMk cId="1811028756" sldId="317"/>
            <ac:spMk id="16" creationId="{10B55050-9C57-4022-87DD-18F6F4AB037D}"/>
          </ac:spMkLst>
        </pc:spChg>
        <pc:spChg chg="del">
          <ac:chgData name="Kulinich Bohdan" userId="48e65c9f34e137d0" providerId="LiveId" clId="{EFC2DDD0-624D-46AA-B296-7D628EB9E316}" dt="2019-10-07T21:12:11.092" v="818" actId="478"/>
          <ac:spMkLst>
            <pc:docMk/>
            <pc:sldMk cId="1811028756" sldId="317"/>
            <ac:spMk id="16" creationId="{4DC026E3-6766-41A3-A6B5-1B8781D1CB26}"/>
          </ac:spMkLst>
        </pc:spChg>
        <pc:spChg chg="add del mod topLvl">
          <ac:chgData name="Kulinich Bohdan" userId="48e65c9f34e137d0" providerId="LiveId" clId="{EFC2DDD0-624D-46AA-B296-7D628EB9E316}" dt="2019-10-08T04:12:58.108" v="1161" actId="478"/>
          <ac:spMkLst>
            <pc:docMk/>
            <pc:sldMk cId="1811028756" sldId="317"/>
            <ac:spMk id="17" creationId="{9BEC1DBA-45E6-4618-8FA8-F3C210BA100E}"/>
          </ac:spMkLst>
        </pc:spChg>
        <pc:spChg chg="del">
          <ac:chgData name="Kulinich Bohdan" userId="48e65c9f34e137d0" providerId="LiveId" clId="{EFC2DDD0-624D-46AA-B296-7D628EB9E316}" dt="2019-10-07T21:12:09.542" v="817" actId="478"/>
          <ac:spMkLst>
            <pc:docMk/>
            <pc:sldMk cId="1811028756" sldId="317"/>
            <ac:spMk id="18" creationId="{F91EBFAF-88A2-474B-9348-FC82A0FC74DE}"/>
          </ac:spMkLst>
        </pc:spChg>
        <pc:spChg chg="del">
          <ac:chgData name="Kulinich Bohdan" userId="48e65c9f34e137d0" providerId="LiveId" clId="{EFC2DDD0-624D-46AA-B296-7D628EB9E316}" dt="2019-10-07T21:12:21.416" v="824" actId="478"/>
          <ac:spMkLst>
            <pc:docMk/>
            <pc:sldMk cId="1811028756" sldId="317"/>
            <ac:spMk id="19" creationId="{06BD2B7A-AA37-49A5-B70A-E67AF5FB19E1}"/>
          </ac:spMkLst>
        </pc:spChg>
        <pc:spChg chg="mod ord">
          <ac:chgData name="Kulinich Bohdan" userId="48e65c9f34e137d0" providerId="LiveId" clId="{EFC2DDD0-624D-46AA-B296-7D628EB9E316}" dt="2019-10-08T04:08:45.135" v="1100" actId="167"/>
          <ac:spMkLst>
            <pc:docMk/>
            <pc:sldMk cId="1811028756" sldId="317"/>
            <ac:spMk id="20" creationId="{00000000-0000-0000-0000-000000000000}"/>
          </ac:spMkLst>
        </pc:spChg>
        <pc:spChg chg="add del mod topLvl">
          <ac:chgData name="Kulinich Bohdan" userId="48e65c9f34e137d0" providerId="LiveId" clId="{EFC2DDD0-624D-46AA-B296-7D628EB9E316}" dt="2019-10-08T04:13:04.668" v="1164" actId="478"/>
          <ac:spMkLst>
            <pc:docMk/>
            <pc:sldMk cId="1811028756" sldId="317"/>
            <ac:spMk id="21" creationId="{D5ED22AC-5DB3-4BE4-807D-6A1CEFE64107}"/>
          </ac:spMkLst>
        </pc:spChg>
        <pc:spChg chg="del">
          <ac:chgData name="Kulinich Bohdan" userId="48e65c9f34e137d0" providerId="LiveId" clId="{EFC2DDD0-624D-46AA-B296-7D628EB9E316}" dt="2019-10-07T21:12:17.354" v="822" actId="478"/>
          <ac:spMkLst>
            <pc:docMk/>
            <pc:sldMk cId="1811028756" sldId="317"/>
            <ac:spMk id="21" creationId="{FAF8A020-5613-4BF1-857D-0300A64C23DC}"/>
          </ac:spMkLst>
        </pc:spChg>
        <pc:spChg chg="del">
          <ac:chgData name="Kulinich Bohdan" userId="48e65c9f34e137d0" providerId="LiveId" clId="{EFC2DDD0-624D-46AA-B296-7D628EB9E316}" dt="2019-10-07T21:12:04.224" v="814" actId="478"/>
          <ac:spMkLst>
            <pc:docMk/>
            <pc:sldMk cId="1811028756" sldId="317"/>
            <ac:spMk id="22" creationId="{017290A5-BB4C-4A8D-BAC2-47CE69491DD7}"/>
          </ac:spMkLst>
        </pc:spChg>
        <pc:spChg chg="add del mod topLvl">
          <ac:chgData name="Kulinich Bohdan" userId="48e65c9f34e137d0" providerId="LiveId" clId="{EFC2DDD0-624D-46AA-B296-7D628EB9E316}" dt="2019-10-08T04:13:11.807" v="1167" actId="478"/>
          <ac:spMkLst>
            <pc:docMk/>
            <pc:sldMk cId="1811028756" sldId="317"/>
            <ac:spMk id="22" creationId="{F01B8380-BF9F-4CBE-950D-9B657FE2263D}"/>
          </ac:spMkLst>
        </pc:spChg>
        <pc:spChg chg="add del mod topLvl">
          <ac:chgData name="Kulinich Bohdan" userId="48e65c9f34e137d0" providerId="LiveId" clId="{EFC2DDD0-624D-46AA-B296-7D628EB9E316}" dt="2019-10-08T04:13:00.764" v="1162" actId="478"/>
          <ac:spMkLst>
            <pc:docMk/>
            <pc:sldMk cId="1811028756" sldId="317"/>
            <ac:spMk id="23" creationId="{DB56354D-F8BF-42F7-AC74-66AE86EB54CB}"/>
          </ac:spMkLst>
        </pc:spChg>
        <pc:spChg chg="add mod">
          <ac:chgData name="Kulinich Bohdan" userId="48e65c9f34e137d0" providerId="LiveId" clId="{EFC2DDD0-624D-46AA-B296-7D628EB9E316}" dt="2019-10-08T04:09:29.235" v="1103" actId="1076"/>
          <ac:spMkLst>
            <pc:docMk/>
            <pc:sldMk cId="1811028756" sldId="317"/>
            <ac:spMk id="24" creationId="{81EBF473-4F6C-4A2F-9841-5A47994593FA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6" creationId="{A3FBC61D-3F9F-4268-865F-E7ECA40F3DC8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7" creationId="{3EFBF8D1-3799-4327-93DB-2F2190DC2FE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8" creationId="{9C2CE016-23E0-47C6-A794-3FC82AAA9F0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0" creationId="{BE3CD5C1-B005-467C-99B5-557AAE93336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1" creationId="{489A4D49-B75F-4EF5-8503-22A61785D2F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2" creationId="{A4EFBBC4-7E36-4B75-B490-020C129681EB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4" creationId="{9C8B5573-86BA-4670-9C4A-BD2360C2A8FB}"/>
          </ac:spMkLst>
        </pc:spChg>
        <pc:spChg chg="del mod">
          <ac:chgData name="Kulinich Bohdan" userId="48e65c9f34e137d0" providerId="LiveId" clId="{EFC2DDD0-624D-46AA-B296-7D628EB9E316}" dt="2019-10-08T04:05:50.560" v="1073" actId="478"/>
          <ac:spMkLst>
            <pc:docMk/>
            <pc:sldMk cId="1811028756" sldId="317"/>
            <ac:spMk id="35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6" creationId="{C440FD45-EC77-40FF-9F23-EFF6BE828F6E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7" creationId="{D7EA0A17-8502-4B7D-A51A-8B192B24A149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8" creationId="{0FB49204-DD9C-44DD-A283-E8384A624302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1" creationId="{FD0F674B-E1FA-4BBB-B6C9-55A192B30076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2" creationId="{4EBCD961-21F6-4963-892A-804C444E3BA4}"/>
          </ac:spMkLst>
        </pc:spChg>
        <pc:spChg chg="add mod">
          <ac:chgData name="Kulinich Bohdan" userId="48e65c9f34e137d0" providerId="LiveId" clId="{EFC2DDD0-624D-46AA-B296-7D628EB9E316}" dt="2019-10-08T04:28:52.414" v="1185" actId="1076"/>
          <ac:spMkLst>
            <pc:docMk/>
            <pc:sldMk cId="1811028756" sldId="317"/>
            <ac:spMk id="43" creationId="{CB5C657B-8580-4B48-8CBB-FD10DE4FA9E3}"/>
          </ac:spMkLst>
        </pc:spChg>
        <pc:spChg chg="add mod">
          <ac:chgData name="Kulinich Bohdan" userId="48e65c9f34e137d0" providerId="LiveId" clId="{EFC2DDD0-624D-46AA-B296-7D628EB9E316}" dt="2019-10-08T04:33:44.935" v="1238" actId="14100"/>
          <ac:spMkLst>
            <pc:docMk/>
            <pc:sldMk cId="1811028756" sldId="317"/>
            <ac:spMk id="44" creationId="{7F990361-08D4-434C-97E4-490414C65896}"/>
          </ac:spMkLst>
        </pc:spChg>
        <pc:spChg chg="add mod">
          <ac:chgData name="Kulinich Bohdan" userId="48e65c9f34e137d0" providerId="LiveId" clId="{EFC2DDD0-624D-46AA-B296-7D628EB9E316}" dt="2019-10-08T04:36:13.938" v="1243" actId="207"/>
          <ac:spMkLst>
            <pc:docMk/>
            <pc:sldMk cId="1811028756" sldId="317"/>
            <ac:spMk id="45" creationId="{74C456F7-5441-49E0-88E5-6DA4FF343164}"/>
          </ac:spMkLst>
        </pc:spChg>
        <pc:grpChg chg="add del mod">
          <ac:chgData name="Kulinich Bohdan" userId="48e65c9f34e137d0" providerId="LiveId" clId="{EFC2DDD0-624D-46AA-B296-7D628EB9E316}" dt="2019-10-08T04:09:50.563" v="1104" actId="165"/>
          <ac:grpSpMkLst>
            <pc:docMk/>
            <pc:sldMk cId="1811028756" sldId="317"/>
            <ac:grpSpMk id="9" creationId="{2AE1ABB6-DF77-42E9-B320-50FD3B9CEAD2}"/>
          </ac:grpSpMkLst>
        </pc:grpChg>
        <pc:picChg chg="add del mod ord">
          <ac:chgData name="Kulinich Bohdan" userId="48e65c9f34e137d0" providerId="LiveId" clId="{EFC2DDD0-624D-46AA-B296-7D628EB9E316}" dt="2019-10-08T04:44:23.475" v="1253" actId="478"/>
          <ac:picMkLst>
            <pc:docMk/>
            <pc:sldMk cId="1811028756" sldId="317"/>
            <ac:picMk id="2" creationId="{00000000-0000-0000-0000-000000000000}"/>
          </ac:picMkLst>
        </pc:picChg>
        <pc:picChg chg="add mod">
          <ac:chgData name="Kulinich Bohdan" userId="48e65c9f34e137d0" providerId="LiveId" clId="{EFC2DDD0-624D-46AA-B296-7D628EB9E316}" dt="2019-10-08T04:44:37.337" v="1255" actId="1076"/>
          <ac:picMkLst>
            <pc:docMk/>
            <pc:sldMk cId="1811028756" sldId="317"/>
            <ac:picMk id="6" creationId="{B0829AD7-CCB7-4AD6-9D42-0BA7907406F0}"/>
          </ac:picMkLst>
        </pc:picChg>
        <pc:picChg chg="add del mod topLvl">
          <ac:chgData name="Kulinich Bohdan" userId="48e65c9f34e137d0" providerId="LiveId" clId="{EFC2DDD0-624D-46AA-B296-7D628EB9E316}" dt="2019-10-08T04:12:46.221" v="1158" actId="478"/>
          <ac:picMkLst>
            <pc:docMk/>
            <pc:sldMk cId="1811028756" sldId="317"/>
            <ac:picMk id="10" creationId="{64E90EC1-AE92-4261-B448-16F325545D49}"/>
          </ac:picMkLst>
        </pc:picChg>
        <pc:picChg chg="del mod topLvl">
          <ac:chgData name="Kulinich Bohdan" userId="48e65c9f34e137d0" providerId="LiveId" clId="{EFC2DDD0-624D-46AA-B296-7D628EB9E316}" dt="2019-10-08T04:12:45.102" v="1157" actId="478"/>
          <ac:picMkLst>
            <pc:docMk/>
            <pc:sldMk cId="1811028756" sldId="317"/>
            <ac:picMk id="11" creationId="{5403D2D7-4637-494F-8E62-AF5FC5BAA374}"/>
          </ac:picMkLst>
        </pc:picChg>
        <pc:picChg chg="add del">
          <ac:chgData name="Kulinich Bohdan" userId="48e65c9f34e137d0" providerId="LiveId" clId="{EFC2DDD0-624D-46AA-B296-7D628EB9E316}" dt="2019-10-08T04:14:42.378" v="1176"/>
          <ac:picMkLst>
            <pc:docMk/>
            <pc:sldMk cId="1811028756" sldId="317"/>
            <ac:picMk id="25" creationId="{33AF76A6-F4D8-4173-9324-8417F82B1A0C}"/>
          </ac:picMkLst>
        </pc:picChg>
        <pc:picChg chg="add mod">
          <ac:chgData name="Kulinich Bohdan" userId="48e65c9f34e137d0" providerId="LiveId" clId="{EFC2DDD0-624D-46AA-B296-7D628EB9E316}" dt="2019-10-08T04:16:17.843" v="1183" actId="1076"/>
          <ac:picMkLst>
            <pc:docMk/>
            <pc:sldMk cId="1811028756" sldId="317"/>
            <ac:picMk id="33" creationId="{7AD4B49A-E49D-42CC-8CD1-29DA7AE7AFDF}"/>
          </ac:picMkLst>
        </pc:picChg>
        <pc:cxnChg chg="del">
          <ac:chgData name="Kulinich Bohdan" userId="48e65c9f34e137d0" providerId="LiveId" clId="{EFC2DDD0-624D-46AA-B296-7D628EB9E316}" dt="2019-10-07T21:12:13.255" v="820" actId="478"/>
          <ac:cxnSpMkLst>
            <pc:docMk/>
            <pc:sldMk cId="1811028756" sldId="317"/>
            <ac:cxnSpMk id="6" creationId="{997D3FFB-9BA6-441B-8EDD-7FB66D225BA4}"/>
          </ac:cxnSpMkLst>
        </pc:cxnChg>
        <pc:cxnChg chg="del">
          <ac:chgData name="Kulinich Bohdan" userId="48e65c9f34e137d0" providerId="LiveId" clId="{EFC2DDD0-624D-46AA-B296-7D628EB9E316}" dt="2019-10-07T21:12:08.860" v="816" actId="478"/>
          <ac:cxnSpMkLst>
            <pc:docMk/>
            <pc:sldMk cId="1811028756" sldId="317"/>
            <ac:cxnSpMk id="17" creationId="{A55CA4CF-9FD5-4177-BF66-DF40AA4B28DD}"/>
          </ac:cxnSpMkLst>
        </pc:cxnChg>
        <pc:cxnChg chg="add del mod topLvl">
          <ac:chgData name="Kulinich Bohdan" userId="48e65c9f34e137d0" providerId="LiveId" clId="{EFC2DDD0-624D-46AA-B296-7D628EB9E316}" dt="2019-10-08T04:13:10.436" v="1166" actId="478"/>
          <ac:cxnSpMkLst>
            <pc:docMk/>
            <pc:sldMk cId="1811028756" sldId="317"/>
            <ac:cxnSpMk id="18" creationId="{99570AE5-87B5-43EF-9207-6321392A2151}"/>
          </ac:cxnSpMkLst>
        </pc:cxnChg>
        <pc:cxnChg chg="add del mod topLvl">
          <ac:chgData name="Kulinich Bohdan" userId="48e65c9f34e137d0" providerId="LiveId" clId="{EFC2DDD0-624D-46AA-B296-7D628EB9E316}" dt="2019-10-08T04:13:02.116" v="1163" actId="478"/>
          <ac:cxnSpMkLst>
            <pc:docMk/>
            <pc:sldMk cId="1811028756" sldId="317"/>
            <ac:cxnSpMk id="19" creationId="{851D50D3-5CF2-492B-90CB-C988209F5F06}"/>
          </ac:cxnSpMkLst>
        </pc:cxnChg>
        <pc:cxnChg chg="add del">
          <ac:chgData name="Kulinich Bohdan" userId="48e65c9f34e137d0" providerId="LiveId" clId="{EFC2DDD0-624D-46AA-B296-7D628EB9E316}" dt="2019-10-08T04:14:42.378" v="1176"/>
          <ac:cxnSpMkLst>
            <pc:docMk/>
            <pc:sldMk cId="1811028756" sldId="317"/>
            <ac:cxnSpMk id="29" creationId="{0A3D3068-A8F8-4815-A8A5-F61F4C252EE3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39" creationId="{B6D35699-71D4-4B30-A95C-65178B019887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40" creationId="{C967301F-BF40-4024-8368-59DBA4692FB5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04T04:47:09.466" v="288" actId="14100"/>
        <pc:sldMkLst>
          <pc:docMk/>
          <pc:sldMk cId="2517264251" sldId="322"/>
        </pc:sldMkLst>
        <pc:spChg chg="add mod">
          <ac:chgData name="Kulinich Bohdan" userId="48e65c9f34e137d0" providerId="LiveId" clId="{EFC2DDD0-624D-46AA-B296-7D628EB9E316}" dt="2019-10-04T04:46:21.521" v="285" actId="1076"/>
          <ac:spMkLst>
            <pc:docMk/>
            <pc:sldMk cId="2517264251" sldId="322"/>
            <ac:spMk id="17" creationId="{659C50F5-84F4-46B6-BC15-73342E0F87B9}"/>
          </ac:spMkLst>
        </pc:spChg>
        <pc:spChg chg="mod">
          <ac:chgData name="Kulinich Bohdan" userId="48e65c9f34e137d0" providerId="LiveId" clId="{EFC2DDD0-624D-46AA-B296-7D628EB9E316}" dt="2019-10-04T04:39:56.891" v="221" actId="114"/>
          <ac:spMkLst>
            <pc:docMk/>
            <pc:sldMk cId="2517264251" sldId="322"/>
            <ac:spMk id="28" creationId="{D59F3EB7-5D09-434B-A9FB-F02291B9166B}"/>
          </ac:spMkLst>
        </pc:spChg>
        <pc:spChg chg="mod">
          <ac:chgData name="Kulinich Bohdan" userId="48e65c9f34e137d0" providerId="LiveId" clId="{EFC2DDD0-624D-46AA-B296-7D628EB9E316}" dt="2019-10-04T04:40:27.519" v="227" actId="114"/>
          <ac:spMkLst>
            <pc:docMk/>
            <pc:sldMk cId="2517264251" sldId="322"/>
            <ac:spMk id="29" creationId="{7547327A-0D29-4BB9-8DBC-EBC754DC2920}"/>
          </ac:spMkLst>
        </pc:spChg>
        <pc:spChg chg="mod">
          <ac:chgData name="Kulinich Bohdan" userId="48e65c9f34e137d0" providerId="LiveId" clId="{EFC2DDD0-624D-46AA-B296-7D628EB9E316}" dt="2019-10-04T04:41:08.693" v="233" actId="114"/>
          <ac:spMkLst>
            <pc:docMk/>
            <pc:sldMk cId="2517264251" sldId="322"/>
            <ac:spMk id="30" creationId="{65193058-8E30-46AD-82CF-29B1215956AB}"/>
          </ac:spMkLst>
        </pc:spChg>
        <pc:spChg chg="mod">
          <ac:chgData name="Kulinich Bohdan" userId="48e65c9f34e137d0" providerId="LiveId" clId="{EFC2DDD0-624D-46AA-B296-7D628EB9E316}" dt="2019-10-04T04:42:31.821" v="247" actId="1076"/>
          <ac:spMkLst>
            <pc:docMk/>
            <pc:sldMk cId="2517264251" sldId="322"/>
            <ac:spMk id="31" creationId="{2C3C374A-2B49-4101-BD56-73CDA5E7FE71}"/>
          </ac:spMkLst>
        </pc:spChg>
        <pc:spChg chg="mod">
          <ac:chgData name="Kulinich Bohdan" userId="48e65c9f34e137d0" providerId="LiveId" clId="{EFC2DDD0-624D-46AA-B296-7D628EB9E316}" dt="2019-10-04T04:43:48.572" v="254" actId="114"/>
          <ac:spMkLst>
            <pc:docMk/>
            <pc:sldMk cId="2517264251" sldId="322"/>
            <ac:spMk id="32" creationId="{3C4576C8-1987-41BD-B476-3905075F4EC3}"/>
          </ac:spMkLst>
        </pc:spChg>
        <pc:spChg chg="mod">
          <ac:chgData name="Kulinich Bohdan" userId="48e65c9f34e137d0" providerId="LiveId" clId="{EFC2DDD0-624D-46AA-B296-7D628EB9E316}" dt="2019-10-04T04:44:20.552" v="261" actId="1076"/>
          <ac:spMkLst>
            <pc:docMk/>
            <pc:sldMk cId="2517264251" sldId="322"/>
            <ac:spMk id="33" creationId="{66D8642C-802F-4F00-A874-279098021FBC}"/>
          </ac:spMkLst>
        </pc:spChg>
        <pc:spChg chg="del">
          <ac:chgData name="Kulinich Bohdan" userId="48e65c9f34e137d0" providerId="LiveId" clId="{EFC2DDD0-624D-46AA-B296-7D628EB9E316}" dt="2019-10-04T04:42:40.058" v="248" actId="478"/>
          <ac:spMkLst>
            <pc:docMk/>
            <pc:sldMk cId="2517264251" sldId="322"/>
            <ac:spMk id="34" creationId="{C42B1CB4-0016-43A9-88EB-0C3FA258581C}"/>
          </ac:spMkLst>
        </pc:spChg>
        <pc:spChg chg="mod">
          <ac:chgData name="Kulinich Bohdan" userId="48e65c9f34e137d0" providerId="LiveId" clId="{EFC2DDD0-624D-46AA-B296-7D628EB9E316}" dt="2019-10-04T04:47:09.466" v="288" actId="14100"/>
          <ac:spMkLst>
            <pc:docMk/>
            <pc:sldMk cId="2517264251" sldId="322"/>
            <ac:spMk id="35" creationId="{BBB8D714-D34C-4335-B870-2FCCEAB746E7}"/>
          </ac:spMkLst>
        </pc:spChg>
        <pc:spChg chg="mod">
          <ac:chgData name="Kulinich Bohdan" userId="48e65c9f34e137d0" providerId="LiveId" clId="{EFC2DDD0-624D-46AA-B296-7D628EB9E316}" dt="2019-10-04T04:44:57.350" v="268" actId="114"/>
          <ac:spMkLst>
            <pc:docMk/>
            <pc:sldMk cId="2517264251" sldId="322"/>
            <ac:spMk id="37" creationId="{62AE52DF-5226-4A27-82C1-ABDCF2AF8F22}"/>
          </ac:spMkLst>
        </pc:spChg>
        <pc:spChg chg="mod">
          <ac:chgData name="Kulinich Bohdan" userId="48e65c9f34e137d0" providerId="LiveId" clId="{EFC2DDD0-624D-46AA-B296-7D628EB9E316}" dt="2019-10-04T04:45:25.867" v="275" actId="1076"/>
          <ac:spMkLst>
            <pc:docMk/>
            <pc:sldMk cId="2517264251" sldId="322"/>
            <ac:spMk id="38" creationId="{7FD59854-E8CB-4A61-8095-8E1BC4E6AC5D}"/>
          </ac:spMkLst>
        </pc:spChg>
      </pc:sldChg>
      <pc:sldChg chg="addSp delSp modSp modAnim">
        <pc:chgData name="Kulinich Bohdan" userId="48e65c9f34e137d0" providerId="LiveId" clId="{EFC2DDD0-624D-46AA-B296-7D628EB9E316}" dt="2019-10-07T18:47:06.866" v="721"/>
        <pc:sldMkLst>
          <pc:docMk/>
          <pc:sldMk cId="3551227057" sldId="323"/>
        </pc:sldMkLst>
        <pc:spChg chg="mod">
          <ac:chgData name="Kulinich Bohdan" userId="48e65c9f34e137d0" providerId="LiveId" clId="{EFC2DDD0-624D-46AA-B296-7D628EB9E316}" dt="2019-10-07T18:23:47.871" v="620" actId="20577"/>
          <ac:spMkLst>
            <pc:docMk/>
            <pc:sldMk cId="3551227057" sldId="323"/>
            <ac:spMk id="4" creationId="{00000000-0000-0000-0000-000000000000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9" creationId="{45A45BE9-FC06-4A6E-99B7-C2644DC0256B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11" creationId="{DF79B66C-5BAC-492F-9390-6938C541618F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12" creationId="{3E09600B-EC73-4BF5-9F43-A338920D338F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20" creationId="{04510938-D4E9-42D6-AF91-91239165BF40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27" creationId="{6112F3C0-430C-4B91-AB0F-110579CC777B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28" creationId="{54E805C4-D67D-421C-8149-675C73BE82DE}"/>
          </ac:spMkLst>
        </pc:spChg>
        <pc:grpChg chg="add del mod">
          <ac:chgData name="Kulinich Bohdan" userId="48e65c9f34e137d0" providerId="LiveId" clId="{EFC2DDD0-624D-46AA-B296-7D628EB9E316}" dt="2019-10-07T18:44:04.312" v="664" actId="165"/>
          <ac:grpSpMkLst>
            <pc:docMk/>
            <pc:sldMk cId="3551227057" sldId="323"/>
            <ac:grpSpMk id="2" creationId="{1E9804A6-1283-4CA4-B424-97590642BB2C}"/>
          </ac:grpSpMkLst>
        </pc:grpChg>
        <pc:grpChg chg="add del mod">
          <ac:chgData name="Kulinich Bohdan" userId="48e65c9f34e137d0" providerId="LiveId" clId="{EFC2DDD0-624D-46AA-B296-7D628EB9E316}" dt="2019-10-07T18:45:17.565" v="685" actId="165"/>
          <ac:grpSpMkLst>
            <pc:docMk/>
            <pc:sldMk cId="3551227057" sldId="323"/>
            <ac:grpSpMk id="5" creationId="{5579CCB1-A94A-4CEC-B619-804FCC97E4B8}"/>
          </ac:grpSpMkLst>
        </pc:grpChg>
        <pc:grpChg chg="add del mod">
          <ac:chgData name="Kulinich Bohdan" userId="48e65c9f34e137d0" providerId="LiveId" clId="{EFC2DDD0-624D-46AA-B296-7D628EB9E316}" dt="2019-10-07T18:46:18.509" v="703" actId="165"/>
          <ac:grpSpMkLst>
            <pc:docMk/>
            <pc:sldMk cId="3551227057" sldId="323"/>
            <ac:grpSpMk id="7" creationId="{2A5C886D-B8A1-482D-8FAA-D8E05D4CFD79}"/>
          </ac:grpSpMkLst>
        </pc:grpChg>
        <pc:picChg chg="mod topLvl">
          <ac:chgData name="Kulinich Bohdan" userId="48e65c9f34e137d0" providerId="LiveId" clId="{EFC2DDD0-624D-46AA-B296-7D628EB9E316}" dt="2019-10-07T18:44:04.312" v="664" actId="165"/>
          <ac:picMkLst>
            <pc:docMk/>
            <pc:sldMk cId="3551227057" sldId="323"/>
            <ac:picMk id="6" creationId="{7F5A5FB1-5466-44AB-8FA9-9AC75B03AF69}"/>
          </ac:picMkLst>
        </pc:picChg>
        <pc:picChg chg="mod topLvl">
          <ac:chgData name="Kulinich Bohdan" userId="48e65c9f34e137d0" providerId="LiveId" clId="{EFC2DDD0-624D-46AA-B296-7D628EB9E316}" dt="2019-10-07T18:45:17.565" v="685" actId="165"/>
          <ac:picMkLst>
            <pc:docMk/>
            <pc:sldMk cId="3551227057" sldId="323"/>
            <ac:picMk id="14" creationId="{7C639006-00E4-4F14-85AA-4BAFC23477BF}"/>
          </ac:picMkLst>
        </pc:picChg>
        <pc:picChg chg="mod topLvl">
          <ac:chgData name="Kulinich Bohdan" userId="48e65c9f34e137d0" providerId="LiveId" clId="{EFC2DDD0-624D-46AA-B296-7D628EB9E316}" dt="2019-10-07T18:46:18.509" v="703" actId="165"/>
          <ac:picMkLst>
            <pc:docMk/>
            <pc:sldMk cId="3551227057" sldId="323"/>
            <ac:picMk id="15" creationId="{8EFFDFBC-67B4-48CA-BB29-5631DC910A37}"/>
          </ac:picMkLst>
        </pc:pic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3" creationId="{FCCD737B-0548-410C-8160-675543A45260}"/>
          </ac:cxnSpMkLst>
        </pc:cxn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6" creationId="{91283DD1-6600-42DC-BAD7-A36F6C25A429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19" creationId="{4573E755-37FF-4709-B3DD-4C9583715821}"/>
          </ac:cxnSpMkLst>
        </pc:cxnChg>
        <pc:cxnChg chg="mod topLvl">
          <ac:chgData name="Kulinich Bohdan" userId="48e65c9f34e137d0" providerId="LiveId" clId="{EFC2DDD0-624D-46AA-B296-7D628EB9E316}" dt="2019-10-07T18:46:18.509" v="703" actId="165"/>
          <ac:cxnSpMkLst>
            <pc:docMk/>
            <pc:sldMk cId="3551227057" sldId="323"/>
            <ac:cxnSpMk id="21" creationId="{322DC299-B161-4237-A98A-D8FBF89FE634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24" creationId="{4A3C3893-CDF3-4B95-837A-66284A8F3EEE}"/>
          </ac:cxnSpMkLst>
        </pc:cxnChg>
      </pc:sldChg>
      <pc:sldChg chg="del">
        <pc:chgData name="Kulinich Bohdan" userId="48e65c9f34e137d0" providerId="LiveId" clId="{EFC2DDD0-624D-46AA-B296-7D628EB9E316}" dt="2019-10-07T18:49:10.050" v="723" actId="2696"/>
        <pc:sldMkLst>
          <pc:docMk/>
          <pc:sldMk cId="99202234" sldId="324"/>
        </pc:sldMkLst>
      </pc:sldChg>
      <pc:sldChg chg="addSp modSp modAnim">
        <pc:chgData name="Kulinich Bohdan" userId="48e65c9f34e137d0" providerId="LiveId" clId="{EFC2DDD0-624D-46AA-B296-7D628EB9E316}" dt="2019-10-07T21:04:55.856" v="812"/>
        <pc:sldMkLst>
          <pc:docMk/>
          <pc:sldMk cId="2918127771" sldId="327"/>
        </pc:sldMkLst>
        <pc:spChg chg="add mod">
          <ac:chgData name="Kulinich Bohdan" userId="48e65c9f34e137d0" providerId="LiveId" clId="{EFC2DDD0-624D-46AA-B296-7D628EB9E316}" dt="2019-10-07T21:04:36.230" v="807" actId="14100"/>
          <ac:spMkLst>
            <pc:docMk/>
            <pc:sldMk cId="2918127771" sldId="327"/>
            <ac:spMk id="8" creationId="{D8C14EB8-4C27-4056-8F48-18F8D99C7381}"/>
          </ac:spMkLst>
        </pc:spChg>
        <pc:spChg chg="add mod">
          <ac:chgData name="Kulinich Bohdan" userId="48e65c9f34e137d0" providerId="LiveId" clId="{EFC2DDD0-624D-46AA-B296-7D628EB9E316}" dt="2019-10-07T17:26:32.586" v="291" actId="20577"/>
          <ac:spMkLst>
            <pc:docMk/>
            <pc:sldMk cId="2918127771" sldId="327"/>
            <ac:spMk id="14" creationId="{C0D8D1E6-F1F5-4EA3-9890-5CB77D8ED766}"/>
          </ac:spMkLst>
        </pc:spChg>
        <pc:spChg chg="add mod">
          <ac:chgData name="Kulinich Bohdan" userId="48e65c9f34e137d0" providerId="LiveId" clId="{EFC2DDD0-624D-46AA-B296-7D628EB9E316}" dt="2019-10-07T17:27:06.758" v="299" actId="20577"/>
          <ac:spMkLst>
            <pc:docMk/>
            <pc:sldMk cId="2918127771" sldId="327"/>
            <ac:spMk id="15" creationId="{4D33CF2E-4506-4437-B4B4-45C68B7F1EAB}"/>
          </ac:spMkLst>
        </pc:spChg>
        <pc:spChg chg="add mod">
          <ac:chgData name="Kulinich Bohdan" userId="48e65c9f34e137d0" providerId="LiveId" clId="{EFC2DDD0-624D-46AA-B296-7D628EB9E316}" dt="2019-10-07T18:09:54.676" v="307" actId="20577"/>
          <ac:spMkLst>
            <pc:docMk/>
            <pc:sldMk cId="2918127771" sldId="327"/>
            <ac:spMk id="16" creationId="{5F3D57A5-A076-4B04-8955-34AC8FB5600A}"/>
          </ac:spMkLst>
        </pc:spChg>
        <pc:spChg chg="add mod">
          <ac:chgData name="Kulinich Bohdan" userId="48e65c9f34e137d0" providerId="LiveId" clId="{EFC2DDD0-624D-46AA-B296-7D628EB9E316}" dt="2019-10-07T18:13:44.675" v="339" actId="1076"/>
          <ac:spMkLst>
            <pc:docMk/>
            <pc:sldMk cId="2918127771" sldId="327"/>
            <ac:spMk id="17" creationId="{D3486A00-187A-481A-A892-B367FE953FE3}"/>
          </ac:spMkLst>
        </pc:spChg>
        <pc:spChg chg="add mod">
          <ac:chgData name="Kulinich Bohdan" userId="48e65c9f34e137d0" providerId="LiveId" clId="{EFC2DDD0-624D-46AA-B296-7D628EB9E316}" dt="2019-10-07T18:19:11.844" v="556" actId="20577"/>
          <ac:spMkLst>
            <pc:docMk/>
            <pc:sldMk cId="2918127771" sldId="327"/>
            <ac:spMk id="18" creationId="{4B6257DE-22DC-4B3B-BD3D-D8E81AEC471A}"/>
          </ac:spMkLst>
        </pc:spChg>
        <pc:picChg chg="mod">
          <ac:chgData name="Kulinich Bohdan" userId="48e65c9f34e137d0" providerId="LiveId" clId="{EFC2DDD0-624D-46AA-B296-7D628EB9E316}" dt="2019-10-07T17:26:47.067" v="296" actId="1076"/>
          <ac:picMkLst>
            <pc:docMk/>
            <pc:sldMk cId="2918127771" sldId="327"/>
            <ac:picMk id="21" creationId="{6DEDEE7D-DF50-4E6A-8A47-00F32705D50A}"/>
          </ac:picMkLst>
        </pc:picChg>
        <pc:cxnChg chg="add mod ord">
          <ac:chgData name="Kulinich Bohdan" userId="48e65c9f34e137d0" providerId="LiveId" clId="{EFC2DDD0-624D-46AA-B296-7D628EB9E316}" dt="2019-10-07T21:04:18.794" v="804" actId="166"/>
          <ac:cxnSpMkLst>
            <pc:docMk/>
            <pc:sldMk cId="2918127771" sldId="327"/>
            <ac:cxnSpMk id="5" creationId="{F842E246-FC89-4F5F-A5AF-4EC3AF088B93}"/>
          </ac:cxnSpMkLst>
        </pc:cxnChg>
      </pc:sldChg>
      <pc:sldChg chg="addSp delSp modSp add modTransition delAnim modAnim">
        <pc:chgData name="Kulinich Bohdan" userId="48e65c9f34e137d0" providerId="LiveId" clId="{EFC2DDD0-624D-46AA-B296-7D628EB9E316}" dt="2019-10-09T18:17:30.739" v="1403"/>
        <pc:sldMkLst>
          <pc:docMk/>
          <pc:sldMk cId="2189076879" sldId="328"/>
        </pc:sldMkLst>
        <pc:spChg chg="add del mod">
          <ac:chgData name="Kulinich Bohdan" userId="48e65c9f34e137d0" providerId="LiveId" clId="{EFC2DDD0-624D-46AA-B296-7D628EB9E316}" dt="2019-10-09T18:12:08.042" v="1359" actId="478"/>
          <ac:spMkLst>
            <pc:docMk/>
            <pc:sldMk cId="2189076879" sldId="328"/>
            <ac:spMk id="18" creationId="{09CF807B-99E0-4DE2-95A8-EAF9F1DCE0E3}"/>
          </ac:spMkLst>
        </pc:spChg>
        <pc:spChg chg="add del mod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19" creationId="{384D994F-0067-481D-82BF-F95C657C590D}"/>
          </ac:spMkLst>
        </pc:spChg>
        <pc:spChg chg="add del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20" creationId="{56DB1DE0-3BB0-4927-B591-05655D023410}"/>
          </ac:spMkLst>
        </pc:spChg>
        <pc:spChg chg="add del">
          <ac:chgData name="Kulinich Bohdan" userId="48e65c9f34e137d0" providerId="LiveId" clId="{EFC2DDD0-624D-46AA-B296-7D628EB9E316}" dt="2019-10-09T18:06:11.367" v="1347" actId="478"/>
          <ac:spMkLst>
            <pc:docMk/>
            <pc:sldMk cId="2189076879" sldId="328"/>
            <ac:spMk id="22" creationId="{A9E6AD3E-49A8-4A60-BDF8-3DDD723C6AD1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3" creationId="{72528A23-1C0B-44EB-B9CC-65270CFA437B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4" creationId="{506E087B-E204-4A2E-B246-158D8108424E}"/>
          </ac:spMkLst>
        </pc:spChg>
        <pc:picChg chg="add del">
          <ac:chgData name="Kulinich Bohdan" userId="48e65c9f34e137d0" providerId="LiveId" clId="{EFC2DDD0-624D-46AA-B296-7D628EB9E316}" dt="2019-10-09T18:06:09.214" v="1346" actId="478"/>
          <ac:picMkLst>
            <pc:docMk/>
            <pc:sldMk cId="2189076879" sldId="328"/>
            <ac:picMk id="21" creationId="{48B03BE3-5C7B-4485-A4E6-3D8E3F933CF4}"/>
          </ac:picMkLst>
        </pc:picChg>
      </pc:sldChg>
      <pc:sldChg chg="addSp delSp modSp add del delAnim modAnim">
        <pc:chgData name="Kulinich Bohdan" userId="48e65c9f34e137d0" providerId="LiveId" clId="{EFC2DDD0-624D-46AA-B296-7D628EB9E316}" dt="2019-10-08T04:48:07.807" v="1268" actId="2696"/>
        <pc:sldMkLst>
          <pc:docMk/>
          <pc:sldMk cId="3007992594" sldId="328"/>
        </pc:sldMkLst>
        <pc:spChg chg="del">
          <ac:chgData name="Kulinich Bohdan" userId="48e65c9f34e137d0" providerId="LiveId" clId="{EFC2DDD0-624D-46AA-B296-7D628EB9E316}" dt="2019-10-08T04:05:10.180" v="1066" actId="478"/>
          <ac:spMkLst>
            <pc:docMk/>
            <pc:sldMk cId="3007992594" sldId="328"/>
            <ac:spMk id="8" creationId="{D8C14EB8-4C27-4056-8F48-18F8D99C7381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4" creationId="{C0D8D1E6-F1F5-4EA3-9890-5CB77D8ED76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5" creationId="{4D33CF2E-4506-4437-B4B4-45C68B7F1EAB}"/>
          </ac:spMkLst>
        </pc:spChg>
        <pc:spChg chg="mod topLvl">
          <ac:chgData name="Kulinich Bohdan" userId="48e65c9f34e137d0" providerId="LiveId" clId="{EFC2DDD0-624D-46AA-B296-7D628EB9E316}" dt="2019-10-08T04:14:29.524" v="1174" actId="1076"/>
          <ac:spMkLst>
            <pc:docMk/>
            <pc:sldMk cId="3007992594" sldId="328"/>
            <ac:spMk id="16" creationId="{5F3D57A5-A076-4B04-8955-34AC8FB5600A}"/>
          </ac:spMkLst>
        </pc:spChg>
        <pc:spChg chg="del">
          <ac:chgData name="Kulinich Bohdan" userId="48e65c9f34e137d0" providerId="LiveId" clId="{EFC2DDD0-624D-46AA-B296-7D628EB9E316}" dt="2019-10-08T04:05:14.058" v="1068" actId="478"/>
          <ac:spMkLst>
            <pc:docMk/>
            <pc:sldMk cId="3007992594" sldId="328"/>
            <ac:spMk id="17" creationId="{D3486A00-187A-481A-A892-B367FE953FE3}"/>
          </ac:spMkLst>
        </pc:spChg>
        <pc:spChg chg="del">
          <ac:chgData name="Kulinich Bohdan" userId="48e65c9f34e137d0" providerId="LiveId" clId="{EFC2DDD0-624D-46AA-B296-7D628EB9E316}" dt="2019-10-08T04:05:12.347" v="1067" actId="478"/>
          <ac:spMkLst>
            <pc:docMk/>
            <pc:sldMk cId="3007992594" sldId="328"/>
            <ac:spMk id="18" creationId="{4B6257DE-22DC-4B3B-BD3D-D8E81AEC471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6" creationId="{6642456A-7CAA-485F-8C3F-474C7168E32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7" creationId="{6DCBBA39-2265-4586-835E-84A627C30B1A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28" creationId="{89799E52-ACC5-4FBD-9C75-E25C48E3F103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32" creationId="{B9E8DFA8-5935-4EFC-94A1-43E258ABAAB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1" creationId="{50B80FAF-3B49-41E8-B47D-E4F352D7C2A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2" creationId="{817366D4-F641-43E7-8315-B6E8C969C542}"/>
          </ac:spMkLst>
        </pc:spChg>
        <pc:grpChg chg="add del mod">
          <ac:chgData name="Kulinich Bohdan" userId="48e65c9f34e137d0" providerId="LiveId" clId="{EFC2DDD0-624D-46AA-B296-7D628EB9E316}" dt="2019-10-08T04:13:47.450" v="1172" actId="165"/>
          <ac:grpSpMkLst>
            <pc:docMk/>
            <pc:sldMk cId="3007992594" sldId="328"/>
            <ac:grpSpMk id="2" creationId="{1E73C89E-5722-454F-B5AA-4B38A2852A7B}"/>
          </ac:grpSpMkLst>
        </pc:grpChg>
        <pc:picChg chg="mod topLvl">
          <ac:chgData name="Kulinich Bohdan" userId="48e65c9f34e137d0" providerId="LiveId" clId="{EFC2DDD0-624D-46AA-B296-7D628EB9E316}" dt="2019-10-08T04:13:47.450" v="1172" actId="165"/>
          <ac:picMkLst>
            <pc:docMk/>
            <pc:sldMk cId="3007992594" sldId="328"/>
            <ac:picMk id="20" creationId="{F889033E-5382-48AA-8D60-B46EF995E10C}"/>
          </ac:picMkLst>
        </pc:picChg>
        <pc:picChg chg="mod topLvl">
          <ac:chgData name="Kulinich Bohdan" userId="48e65c9f34e137d0" providerId="LiveId" clId="{EFC2DDD0-624D-46AA-B296-7D628EB9E316}" dt="2019-10-08T04:15:51.726" v="1179" actId="1076"/>
          <ac:picMkLst>
            <pc:docMk/>
            <pc:sldMk cId="3007992594" sldId="328"/>
            <ac:picMk id="21" creationId="{6DEDEE7D-DF50-4E6A-8A47-00F32705D50A}"/>
          </ac:picMkLst>
        </pc:picChg>
        <pc:cxnChg chg="del mod">
          <ac:chgData name="Kulinich Bohdan" userId="48e65c9f34e137d0" providerId="LiveId" clId="{EFC2DDD0-624D-46AA-B296-7D628EB9E316}" dt="2019-10-08T04:05:37.566" v="1072" actId="478"/>
          <ac:cxnSpMkLst>
            <pc:docMk/>
            <pc:sldMk cId="3007992594" sldId="328"/>
            <ac:cxnSpMk id="5" creationId="{F842E246-FC89-4F5F-A5AF-4EC3AF088B9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6" creationId="{FA456323-37F6-4434-8E37-383EA493485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23" creationId="{5A9C8749-44C7-480D-A8FC-8B24F346C6A5}"/>
          </ac:cxnSpMkLst>
        </pc:cxnChg>
      </pc:sldChg>
      <pc:sldChg chg="delSp add del">
        <pc:chgData name="Kulinich Bohdan" userId="48e65c9f34e137d0" providerId="LiveId" clId="{EFC2DDD0-624D-46AA-B296-7D628EB9E316}" dt="2019-10-09T18:51:36.512" v="1522" actId="2696"/>
        <pc:sldMkLst>
          <pc:docMk/>
          <pc:sldMk cId="2017538333" sldId="329"/>
        </pc:sldMkLst>
        <pc:spChg chg="del">
          <ac:chgData name="Kulinich Bohdan" userId="48e65c9f34e137d0" providerId="LiveId" clId="{EFC2DDD0-624D-46AA-B296-7D628EB9E316}" dt="2019-10-09T18:01:31.655" v="1298" actId="478"/>
          <ac:spMkLst>
            <pc:docMk/>
            <pc:sldMk cId="2017538333" sldId="329"/>
            <ac:spMk id="18" creationId="{09CF807B-99E0-4DE2-95A8-EAF9F1DCE0E3}"/>
          </ac:spMkLst>
        </pc:spChg>
      </pc:sldChg>
      <pc:sldChg chg="addSp delSp modSp add modAnim">
        <pc:chgData name="Kulinich Bohdan" userId="48e65c9f34e137d0" providerId="LiveId" clId="{EFC2DDD0-624D-46AA-B296-7D628EB9E316}" dt="2019-10-09T18:48:51.364" v="1521" actId="1076"/>
        <pc:sldMkLst>
          <pc:docMk/>
          <pc:sldMk cId="858341818" sldId="330"/>
        </pc:sldMkLst>
        <pc:spChg chg="del">
          <ac:chgData name="Kulinich Bohdan" userId="48e65c9f34e137d0" providerId="LiveId" clId="{EFC2DDD0-624D-46AA-B296-7D628EB9E316}" dt="2019-10-09T18:06:40.299" v="1357" actId="478"/>
          <ac:spMkLst>
            <pc:docMk/>
            <pc:sldMk cId="858341818" sldId="330"/>
            <ac:spMk id="9" creationId="{A298A4A0-58A7-4FDA-B452-CF84B291C644}"/>
          </ac:spMkLst>
        </pc:spChg>
        <pc:spChg chg="del">
          <ac:chgData name="Kulinich Bohdan" userId="48e65c9f34e137d0" providerId="LiveId" clId="{EFC2DDD0-624D-46AA-B296-7D628EB9E316}" dt="2019-10-09T18:06:48.146" v="1358" actId="478"/>
          <ac:spMkLst>
            <pc:docMk/>
            <pc:sldMk cId="858341818" sldId="330"/>
            <ac:spMk id="10" creationId="{20928F5C-832D-4C90-B260-3817554379E3}"/>
          </ac:spMkLst>
        </pc:spChg>
        <pc:spChg chg="del">
          <ac:chgData name="Kulinich Bohdan" userId="48e65c9f34e137d0" providerId="LiveId" clId="{EFC2DDD0-624D-46AA-B296-7D628EB9E316}" dt="2019-10-09T18:06:35.595" v="1355" actId="478"/>
          <ac:spMkLst>
            <pc:docMk/>
            <pc:sldMk cId="858341818" sldId="330"/>
            <ac:spMk id="11" creationId="{ACE1E5A8-FECE-49E9-A46B-1D6392217B88}"/>
          </ac:spMkLst>
        </pc:spChg>
        <pc:spChg chg="del">
          <ac:chgData name="Kulinich Bohdan" userId="48e65c9f34e137d0" providerId="LiveId" clId="{EFC2DDD0-624D-46AA-B296-7D628EB9E316}" dt="2019-10-09T18:06:36.734" v="1356" actId="478"/>
          <ac:spMkLst>
            <pc:docMk/>
            <pc:sldMk cId="858341818" sldId="330"/>
            <ac:spMk id="12" creationId="{2558E11E-1C89-4A6D-B034-F2A9E73FA1F7}"/>
          </ac:spMkLst>
        </pc:spChg>
        <pc:spChg chg="del">
          <ac:chgData name="Kulinich Bohdan" userId="48e65c9f34e137d0" providerId="LiveId" clId="{EFC2DDD0-624D-46AA-B296-7D628EB9E316}" dt="2019-10-09T18:06:33.212" v="1353" actId="478"/>
          <ac:spMkLst>
            <pc:docMk/>
            <pc:sldMk cId="858341818" sldId="330"/>
            <ac:spMk id="13" creationId="{5A1BDED6-E4EB-411B-BD59-86A4C89DF967}"/>
          </ac:spMkLst>
        </pc:spChg>
        <pc:spChg chg="del">
          <ac:chgData name="Kulinich Bohdan" userId="48e65c9f34e137d0" providerId="LiveId" clId="{EFC2DDD0-624D-46AA-B296-7D628EB9E316}" dt="2019-10-09T18:06:34.345" v="1354" actId="478"/>
          <ac:spMkLst>
            <pc:docMk/>
            <pc:sldMk cId="858341818" sldId="330"/>
            <ac:spMk id="14" creationId="{769F51B8-AAEB-4B39-8B15-40C34EDE3EB5}"/>
          </ac:spMkLst>
        </pc:spChg>
        <pc:spChg chg="del">
          <ac:chgData name="Kulinich Bohdan" userId="48e65c9f34e137d0" providerId="LiveId" clId="{EFC2DDD0-624D-46AA-B296-7D628EB9E316}" dt="2019-10-09T18:06:31.314" v="1352" actId="478"/>
          <ac:spMkLst>
            <pc:docMk/>
            <pc:sldMk cId="858341818" sldId="330"/>
            <ac:spMk id="15" creationId="{C48C7463-4AE5-40AC-8E12-EDF83265A589}"/>
          </ac:spMkLst>
        </pc:spChg>
        <pc:spChg chg="del">
          <ac:chgData name="Kulinich Bohdan" userId="48e65c9f34e137d0" providerId="LiveId" clId="{EFC2DDD0-624D-46AA-B296-7D628EB9E316}" dt="2019-10-09T18:06:27.905" v="1350" actId="478"/>
          <ac:spMkLst>
            <pc:docMk/>
            <pc:sldMk cId="858341818" sldId="330"/>
            <ac:spMk id="16" creationId="{812966E2-3446-44D3-9A78-D0BA86D21217}"/>
          </ac:spMkLst>
        </pc:spChg>
        <pc:spChg chg="mod">
          <ac:chgData name="Kulinich Bohdan" userId="48e65c9f34e137d0" providerId="LiveId" clId="{EFC2DDD0-624D-46AA-B296-7D628EB9E316}" dt="2019-10-09T18:15:32.251" v="1389" actId="20577"/>
          <ac:spMkLst>
            <pc:docMk/>
            <pc:sldMk cId="858341818" sldId="330"/>
            <ac:spMk id="19" creationId="{384D994F-0067-481D-82BF-F95C657C590D}"/>
          </ac:spMkLst>
        </pc:spChg>
        <pc:spChg chg="mod">
          <ac:chgData name="Kulinich Bohdan" userId="48e65c9f34e137d0" providerId="LiveId" clId="{EFC2DDD0-624D-46AA-B296-7D628EB9E316}" dt="2019-10-09T18:15:43.036" v="1390" actId="1076"/>
          <ac:spMkLst>
            <pc:docMk/>
            <pc:sldMk cId="858341818" sldId="330"/>
            <ac:spMk id="20" creationId="{56DB1DE0-3BB0-4927-B591-05655D023410}"/>
          </ac:spMkLst>
        </pc:spChg>
        <pc:spChg chg="add mod">
          <ac:chgData name="Kulinich Bohdan" userId="48e65c9f34e137d0" providerId="LiveId" clId="{EFC2DDD0-624D-46AA-B296-7D628EB9E316}" dt="2019-10-09T18:27:53.750" v="1442" actId="114"/>
          <ac:spMkLst>
            <pc:docMk/>
            <pc:sldMk cId="858341818" sldId="330"/>
            <ac:spMk id="21" creationId="{800AFB32-5D3A-4C2C-9ACB-91E120AE75BF}"/>
          </ac:spMkLst>
        </pc:spChg>
        <pc:spChg chg="add mod">
          <ac:chgData name="Kulinich Bohdan" userId="48e65c9f34e137d0" providerId="LiveId" clId="{EFC2DDD0-624D-46AA-B296-7D628EB9E316}" dt="2019-10-09T18:28:32.470" v="1447" actId="14100"/>
          <ac:spMkLst>
            <pc:docMk/>
            <pc:sldMk cId="858341818" sldId="330"/>
            <ac:spMk id="22" creationId="{84A4104C-347A-4059-B0AD-7262B4D86465}"/>
          </ac:spMkLst>
        </pc:spChg>
        <pc:spChg chg="add mod">
          <ac:chgData name="Kulinich Bohdan" userId="48e65c9f34e137d0" providerId="LiveId" clId="{EFC2DDD0-624D-46AA-B296-7D628EB9E316}" dt="2019-10-09T18:41:42.989" v="1480" actId="14100"/>
          <ac:spMkLst>
            <pc:docMk/>
            <pc:sldMk cId="858341818" sldId="330"/>
            <ac:spMk id="23" creationId="{B1943CE9-C770-42B9-BEE3-1E1D17EECACA}"/>
          </ac:spMkLst>
        </pc:spChg>
        <pc:spChg chg="add mod">
          <ac:chgData name="Kulinich Bohdan" userId="48e65c9f34e137d0" providerId="LiveId" clId="{EFC2DDD0-624D-46AA-B296-7D628EB9E316}" dt="2019-10-09T18:48:10.541" v="1504" actId="14100"/>
          <ac:spMkLst>
            <pc:docMk/>
            <pc:sldMk cId="858341818" sldId="330"/>
            <ac:spMk id="24" creationId="{A2C781C3-37D7-4EB4-97C9-D55AA33040E0}"/>
          </ac:spMkLst>
        </pc:spChg>
        <pc:spChg chg="add mod">
          <ac:chgData name="Kulinich Bohdan" userId="48e65c9f34e137d0" providerId="LiveId" clId="{EFC2DDD0-624D-46AA-B296-7D628EB9E316}" dt="2019-10-09T18:48:51.364" v="1521" actId="1076"/>
          <ac:spMkLst>
            <pc:docMk/>
            <pc:sldMk cId="858341818" sldId="330"/>
            <ac:spMk id="25" creationId="{AAAAB477-6D0D-4C71-BAE9-218091974DF1}"/>
          </ac:spMkLst>
        </pc:spChg>
        <pc:picChg chg="del">
          <ac:chgData name="Kulinich Bohdan" userId="48e65c9f34e137d0" providerId="LiveId" clId="{EFC2DDD0-624D-46AA-B296-7D628EB9E316}" dt="2019-10-09T18:06:29.263" v="1351" actId="478"/>
          <ac:picMkLst>
            <pc:docMk/>
            <pc:sldMk cId="858341818" sldId="330"/>
            <ac:picMk id="17" creationId="{4FE32A58-D09A-4BF5-B6E1-CCA330AE0E7B}"/>
          </ac:picMkLst>
        </pc:picChg>
      </pc:sldChg>
      <pc:sldChg chg="addSp delSp modSp add addAnim delAnim modAnim">
        <pc:chgData name="Kulinich Bohdan" userId="48e65c9f34e137d0" providerId="LiveId" clId="{EFC2DDD0-624D-46AA-B296-7D628EB9E316}" dt="2019-10-10T04:22:58.681" v="2319" actId="478"/>
        <pc:sldMkLst>
          <pc:docMk/>
          <pc:sldMk cId="1911096911" sldId="331"/>
        </pc:sldMkLst>
        <pc:spChg chg="mod">
          <ac:chgData name="Kulinich Bohdan" userId="48e65c9f34e137d0" providerId="LiveId" clId="{EFC2DDD0-624D-46AA-B296-7D628EB9E316}" dt="2019-10-09T20:08:20.413" v="1601" actId="14100"/>
          <ac:spMkLst>
            <pc:docMk/>
            <pc:sldMk cId="1911096911" sldId="331"/>
            <ac:spMk id="4" creationId="{00000000-0000-0000-0000-000000000000}"/>
          </ac:spMkLst>
        </pc:spChg>
        <pc:spChg chg="add del mod">
          <ac:chgData name="Kulinich Bohdan" userId="48e65c9f34e137d0" providerId="LiveId" clId="{EFC2DDD0-624D-46AA-B296-7D628EB9E316}" dt="2019-10-09T20:16:15.762" v="1700" actId="122"/>
          <ac:spMkLst>
            <pc:docMk/>
            <pc:sldMk cId="1911096911" sldId="331"/>
            <ac:spMk id="5" creationId="{B12DF0F0-5AB1-40AE-8448-5929B188A0B0}"/>
          </ac:spMkLst>
        </pc:spChg>
        <pc:spChg chg="del">
          <ac:chgData name="Kulinich Bohdan" userId="48e65c9f34e137d0" providerId="LiveId" clId="{EFC2DDD0-624D-46AA-B296-7D628EB9E316}" dt="2019-10-09T20:09:04.712" v="1620" actId="478"/>
          <ac:spMkLst>
            <pc:docMk/>
            <pc:sldMk cId="1911096911" sldId="331"/>
            <ac:spMk id="6" creationId="{88CFD3B4-6753-4289-91E0-6901CF601642}"/>
          </ac:spMkLst>
        </pc:spChg>
        <pc:spChg chg="add del">
          <ac:chgData name="Kulinich Bohdan" userId="48e65c9f34e137d0" providerId="LiveId" clId="{EFC2DDD0-624D-46AA-B296-7D628EB9E316}" dt="2019-10-09T20:08:56.009" v="1616" actId="478"/>
          <ac:spMkLst>
            <pc:docMk/>
            <pc:sldMk cId="1911096911" sldId="331"/>
            <ac:spMk id="8" creationId="{0E98DAC1-322B-44FD-BAF6-E953F0DC3D0E}"/>
          </ac:spMkLst>
        </pc:spChg>
        <pc:spChg chg="add del mod">
          <ac:chgData name="Kulinich Bohdan" userId="48e65c9f34e137d0" providerId="LiveId" clId="{EFC2DDD0-624D-46AA-B296-7D628EB9E316}" dt="2019-10-09T20:09:02.639" v="1619" actId="478"/>
          <ac:spMkLst>
            <pc:docMk/>
            <pc:sldMk cId="1911096911" sldId="331"/>
            <ac:spMk id="9" creationId="{6CB7FC2C-2FA5-4BB2-8B7B-A032E40EAF3F}"/>
          </ac:spMkLst>
        </pc:spChg>
        <pc:spChg chg="add del">
          <ac:chgData name="Kulinich Bohdan" userId="48e65c9f34e137d0" providerId="LiveId" clId="{EFC2DDD0-624D-46AA-B296-7D628EB9E316}" dt="2019-10-09T20:08:45.561" v="1610" actId="478"/>
          <ac:spMkLst>
            <pc:docMk/>
            <pc:sldMk cId="1911096911" sldId="331"/>
            <ac:spMk id="11" creationId="{5657456F-87E3-47FD-B8E1-2BF64F610236}"/>
          </ac:spMkLst>
        </pc:spChg>
        <pc:spChg chg="add del">
          <ac:chgData name="Kulinich Bohdan" userId="48e65c9f34e137d0" providerId="LiveId" clId="{EFC2DDD0-624D-46AA-B296-7D628EB9E316}" dt="2019-10-09T20:08:48.959" v="1612" actId="478"/>
          <ac:spMkLst>
            <pc:docMk/>
            <pc:sldMk cId="1911096911" sldId="331"/>
            <ac:spMk id="12" creationId="{CD924E3D-D954-414E-BDB0-E4E17596A230}"/>
          </ac:spMkLst>
        </pc:spChg>
        <pc:spChg chg="add del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4" creationId="{5E21317D-6AE5-4B0B-8C24-8015342D64B0}"/>
          </ac:spMkLst>
        </pc:spChg>
        <pc:spChg chg="add del">
          <ac:chgData name="Kulinich Bohdan" userId="48e65c9f34e137d0" providerId="LiveId" clId="{EFC2DDD0-624D-46AA-B296-7D628EB9E316}" dt="2019-10-09T20:08:54.408" v="1615" actId="478"/>
          <ac:spMkLst>
            <pc:docMk/>
            <pc:sldMk cId="1911096911" sldId="331"/>
            <ac:spMk id="15" creationId="{775341B9-028F-4E99-BC79-483DDD8C4B00}"/>
          </ac:spMkLst>
        </pc:spChg>
        <pc:spChg chg="add del">
          <ac:chgData name="Kulinich Bohdan" userId="48e65c9f34e137d0" providerId="LiveId" clId="{EFC2DDD0-624D-46AA-B296-7D628EB9E316}" dt="2019-10-09T20:08:46.536" v="1611" actId="478"/>
          <ac:spMkLst>
            <pc:docMk/>
            <pc:sldMk cId="1911096911" sldId="331"/>
            <ac:spMk id="16" creationId="{F80D558D-6B13-49D7-82DA-781408F593F0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7" creationId="{CA23DBB9-7831-4E44-B773-07D4DD518D6D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8" creationId="{B1503FE2-C76A-42F4-81AE-D15EC3F167C0}"/>
          </ac:spMkLst>
        </pc:spChg>
        <pc:spChg chg="add del mod">
          <ac:chgData name="Kulinich Bohdan" userId="48e65c9f34e137d0" providerId="LiveId" clId="{EFC2DDD0-624D-46AA-B296-7D628EB9E316}" dt="2019-10-10T04:22:58.681" v="2319" actId="478"/>
          <ac:spMkLst>
            <pc:docMk/>
            <pc:sldMk cId="1911096911" sldId="331"/>
            <ac:spMk id="19" creationId="{07DFBB30-BE29-4457-B1A4-672650F0764B}"/>
          </ac:spMkLst>
        </pc:spChg>
        <pc:spChg chg="add mod">
          <ac:chgData name="Kulinich Bohdan" userId="48e65c9f34e137d0" providerId="LiveId" clId="{EFC2DDD0-624D-46AA-B296-7D628EB9E316}" dt="2019-10-09T20:29:36.980" v="2108" actId="20577"/>
          <ac:spMkLst>
            <pc:docMk/>
            <pc:sldMk cId="1911096911" sldId="331"/>
            <ac:spMk id="21" creationId="{6EDF7982-04A6-4B28-A64D-8B806CDF0B14}"/>
          </ac:spMkLst>
        </pc:spChg>
        <pc:spChg chg="add mod">
          <ac:chgData name="Kulinich Bohdan" userId="48e65c9f34e137d0" providerId="LiveId" clId="{EFC2DDD0-624D-46AA-B296-7D628EB9E316}" dt="2019-10-09T20:30:56.225" v="2163" actId="1076"/>
          <ac:spMkLst>
            <pc:docMk/>
            <pc:sldMk cId="1911096911" sldId="331"/>
            <ac:spMk id="22" creationId="{4F6EB507-B5BE-4C77-A433-F320BFDD5719}"/>
          </ac:spMkLst>
        </pc:spChg>
        <pc:spChg chg="add mod">
          <ac:chgData name="Kulinich Bohdan" userId="48e65c9f34e137d0" providerId="LiveId" clId="{EFC2DDD0-624D-46AA-B296-7D628EB9E316}" dt="2019-10-09T20:32:00.809" v="2202" actId="1076"/>
          <ac:spMkLst>
            <pc:docMk/>
            <pc:sldMk cId="1911096911" sldId="331"/>
            <ac:spMk id="23" creationId="{36718079-11B5-4E49-A868-6076F47302DC}"/>
          </ac:spMkLst>
        </pc:spChg>
        <pc:spChg chg="add mod">
          <ac:chgData name="Kulinich Bohdan" userId="48e65c9f34e137d0" providerId="LiveId" clId="{EFC2DDD0-624D-46AA-B296-7D628EB9E316}" dt="2019-10-09T20:34:49.370" v="2311" actId="1076"/>
          <ac:spMkLst>
            <pc:docMk/>
            <pc:sldMk cId="1911096911" sldId="331"/>
            <ac:spMk id="24" creationId="{A2217144-1E57-4241-A240-120EF3C91F12}"/>
          </ac:spMkLst>
        </pc:spChg>
        <pc:picChg chg="add del">
          <ac:chgData name="Kulinich Bohdan" userId="48e65c9f34e137d0" providerId="LiveId" clId="{EFC2DDD0-624D-46AA-B296-7D628EB9E316}" dt="2019-10-09T20:08:56.009" v="1616" actId="478"/>
          <ac:picMkLst>
            <pc:docMk/>
            <pc:sldMk cId="1911096911" sldId="331"/>
            <ac:picMk id="7" creationId="{F17CD703-B4DD-4ED5-8079-C29873EE01DD}"/>
          </ac:picMkLst>
        </pc:picChg>
        <pc:picChg chg="add">
          <ac:chgData name="Kulinich Bohdan" userId="48e65c9f34e137d0" providerId="LiveId" clId="{EFC2DDD0-624D-46AA-B296-7D628EB9E316}" dt="2019-10-09T20:29:14.908" v="2051"/>
          <ac:picMkLst>
            <pc:docMk/>
            <pc:sldMk cId="1911096911" sldId="331"/>
            <ac:picMk id="20" creationId="{785DBC25-9AF0-4FF5-B1C7-4DF1D094F51A}"/>
          </ac:picMkLst>
        </pc:picChg>
        <pc:cxnChg chg="add del mod">
          <ac:chgData name="Kulinich Bohdan" userId="48e65c9f34e137d0" providerId="LiveId" clId="{EFC2DDD0-624D-46AA-B296-7D628EB9E316}" dt="2019-10-09T20:15:30.405" v="1698" actId="1076"/>
          <ac:cxnSpMkLst>
            <pc:docMk/>
            <pc:sldMk cId="1911096911" sldId="331"/>
            <ac:cxnSpMk id="13" creationId="{FD4B6653-E653-428A-9A9E-4300BB7CEC4E}"/>
          </ac:cxnSpMkLst>
        </pc:cxnChg>
      </pc:sldChg>
      <pc:sldChg chg="addSp delSp modSp add del">
        <pc:chgData name="Kulinich Bohdan" userId="48e65c9f34e137d0" providerId="LiveId" clId="{EFC2DDD0-624D-46AA-B296-7D628EB9E316}" dt="2019-10-17T17:38:50.680" v="2937" actId="2696"/>
        <pc:sldMkLst>
          <pc:docMk/>
          <pc:sldMk cId="934190516" sldId="332"/>
        </pc:sldMkLst>
        <pc:grpChg chg="add del mod">
          <ac:chgData name="Kulinich Bohdan" userId="48e65c9f34e137d0" providerId="LiveId" clId="{EFC2DDD0-624D-46AA-B296-7D628EB9E316}" dt="2019-10-17T17:33:08.810" v="2936" actId="478"/>
          <ac:grpSpMkLst>
            <pc:docMk/>
            <pc:sldMk cId="934190516" sldId="332"/>
            <ac:grpSpMk id="6" creationId="{0D61D19F-43E6-4720-AFBF-2FF4A413B939}"/>
          </ac:grpSpMkLst>
        </pc:grp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3" creationId="{BD30A16C-C302-4C94-9057-00BE65012288}"/>
          </ac:picMkLst>
        </pc:pic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5" creationId="{7982C76C-88AE-4114-B5A4-666251E32DDC}"/>
          </ac:picMkLst>
        </pc:picChg>
      </pc:sldChg>
      <pc:sldChg chg="del">
        <pc:chgData name="Kulinich Bohdan" userId="48e65c9f34e137d0" providerId="LiveId" clId="{EFC2DDD0-624D-46AA-B296-7D628EB9E316}" dt="2019-10-15T20:21:45.970" v="2635" actId="2696"/>
        <pc:sldMkLst>
          <pc:docMk/>
          <pc:sldMk cId="1698503013" sldId="332"/>
        </pc:sldMkLst>
      </pc:sldChg>
      <pc:sldChg chg="addSp delSp modSp add">
        <pc:chgData name="Kulinich Bohdan" userId="48e65c9f34e137d0" providerId="LiveId" clId="{EFC2DDD0-624D-46AA-B296-7D628EB9E316}" dt="2019-10-18T04:22:35.436" v="3181" actId="164"/>
        <pc:sldMkLst>
          <pc:docMk/>
          <pc:sldMk cId="3492878112" sldId="332"/>
        </pc:sldMkLst>
        <pc:grpChg chg="add mod">
          <ac:chgData name="Kulinich Bohdan" userId="48e65c9f34e137d0" providerId="LiveId" clId="{EFC2DDD0-624D-46AA-B296-7D628EB9E316}" dt="2019-10-18T04:22:35.436" v="3181" actId="164"/>
          <ac:grpSpMkLst>
            <pc:docMk/>
            <pc:sldMk cId="3492878112" sldId="332"/>
            <ac:grpSpMk id="10" creationId="{C36B8E25-71A4-44D2-9490-1901D7546743}"/>
          </ac:grpSpMkLst>
        </pc:grp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3" creationId="{0D228F5C-6F8C-4739-899A-BFFF7D32D5E5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5" creationId="{E1C3FD17-397C-4FF1-A172-DE7FBE22C17A}"/>
          </ac:picMkLst>
        </pc:picChg>
        <pc:picChg chg="add del mod">
          <ac:chgData name="Kulinich Bohdan" userId="48e65c9f34e137d0" providerId="LiveId" clId="{EFC2DDD0-624D-46AA-B296-7D628EB9E316}" dt="2019-10-18T04:22:10.562" v="3177" actId="931"/>
          <ac:picMkLst>
            <pc:docMk/>
            <pc:sldMk cId="3492878112" sldId="332"/>
            <ac:picMk id="7" creationId="{ECEFA97F-A018-4DBC-A707-4F04F27BDDDD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9" creationId="{642B30FB-C0D5-4445-A683-F0A50EAEDE46}"/>
          </ac:picMkLst>
        </pc:picChg>
      </pc:sldChg>
      <pc:sldChg chg="add del">
        <pc:chgData name="Kulinich Bohdan" userId="48e65c9f34e137d0" providerId="LiveId" clId="{EFC2DDD0-624D-46AA-B296-7D628EB9E316}" dt="2019-10-18T04:22:15.894" v="3179"/>
        <pc:sldMkLst>
          <pc:docMk/>
          <pc:sldMk cId="3071918917" sldId="333"/>
        </pc:sldMkLst>
      </pc:sldChg>
    </pc:docChg>
  </pc:docChgLst>
  <pc:docChgLst>
    <pc:chgData name="Kulinich Bohdan" userId="48e65c9f34e137d0" providerId="LiveId" clId="{AA8232F2-4DF3-4AE9-8393-601677EC3ABF}"/>
    <pc:docChg chg="undo custSel addSld delSld modSld sldOrd">
      <pc:chgData name="Kulinich Bohdan" userId="48e65c9f34e137d0" providerId="LiveId" clId="{AA8232F2-4DF3-4AE9-8393-601677EC3ABF}" dt="2019-10-24T14:57:55.708" v="3434" actId="2696"/>
      <pc:docMkLst>
        <pc:docMk/>
      </pc:docMkLst>
      <pc:sldChg chg="modSp">
        <pc:chgData name="Kulinich Bohdan" userId="48e65c9f34e137d0" providerId="LiveId" clId="{AA8232F2-4DF3-4AE9-8393-601677EC3ABF}" dt="2019-10-19T19:48:18.793" v="109" actId="20577"/>
        <pc:sldMkLst>
          <pc:docMk/>
          <pc:sldMk cId="1088591982" sldId="256"/>
        </pc:sldMkLst>
        <pc:spChg chg="mod">
          <ac:chgData name="Kulinich Bohdan" userId="48e65c9f34e137d0" providerId="LiveId" clId="{AA8232F2-4DF3-4AE9-8393-601677EC3ABF}" dt="2019-10-19T19:48:18.793" v="109" actId="20577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AA8232F2-4DF3-4AE9-8393-601677EC3ABF}" dt="2019-10-19T19:42:06.620" v="3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delSp modSp delAnim modAnim">
        <pc:chgData name="Kulinich Bohdan" userId="48e65c9f34e137d0" providerId="LiveId" clId="{AA8232F2-4DF3-4AE9-8393-601677EC3ABF}" dt="2019-10-21T20:16:58.742" v="984"/>
        <pc:sldMkLst>
          <pc:docMk/>
          <pc:sldMk cId="4214866131" sldId="261"/>
        </pc:sldMkLst>
        <pc:spChg chg="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9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2:43.746" v="674" actId="478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1:19.929" v="629" actId="478"/>
          <ac:spMkLst>
            <pc:docMk/>
            <pc:sldMk cId="4214866131" sldId="261"/>
            <ac:spMk id="11" creationId="{8AFCAAB1-DD9C-4F46-A76A-3545ACD64ACA}"/>
          </ac:spMkLst>
        </pc:spChg>
        <pc:spChg chg="add 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13" creationId="{9E200E27-E724-4B1E-8F28-9255204F97D5}"/>
          </ac:spMkLst>
        </pc:spChg>
      </pc:sldChg>
      <pc:sldChg chg="addSp delSp modSp delAnim modAnim">
        <pc:chgData name="Kulinich Bohdan" userId="48e65c9f34e137d0" providerId="LiveId" clId="{AA8232F2-4DF3-4AE9-8393-601677EC3ABF}" dt="2019-10-22T04:44:00.939" v="1407"/>
        <pc:sldMkLst>
          <pc:docMk/>
          <pc:sldMk cId="3788696724" sldId="262"/>
        </pc:sldMkLst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5" creationId="{CE6EB958-1398-4012-883A-A06DEAFAED6C}"/>
          </ac:spMkLst>
        </pc:spChg>
        <pc:spChg chg="mod">
          <ac:chgData name="Kulinich Bohdan" userId="48e65c9f34e137d0" providerId="LiveId" clId="{AA8232F2-4DF3-4AE9-8393-601677EC3ABF}" dt="2019-10-21T19:49:52.244" v="763" actId="1076"/>
          <ac:spMkLst>
            <pc:docMk/>
            <pc:sldMk cId="3788696724" sldId="262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9:39.998" v="755" actId="478"/>
          <ac:spMkLst>
            <pc:docMk/>
            <pc:sldMk cId="3788696724" sldId="262"/>
            <ac:spMk id="8" creationId="{B510CD27-329E-4F4E-A32D-2BA9289CCE3E}"/>
          </ac:spMkLst>
        </pc:spChg>
        <pc:spChg chg="del">
          <ac:chgData name="Kulinich Bohdan" userId="48e65c9f34e137d0" providerId="LiveId" clId="{AA8232F2-4DF3-4AE9-8393-601677EC3ABF}" dt="2019-10-21T19:49:38.458" v="753" actId="478"/>
          <ac:spMkLst>
            <pc:docMk/>
            <pc:sldMk cId="3788696724" sldId="262"/>
            <ac:spMk id="9" creationId="{EEF9D7B8-FB5A-4238-A628-BFF07BCB07EB}"/>
          </ac:spMkLst>
        </pc:spChg>
        <pc:spChg chg="del">
          <ac:chgData name="Kulinich Bohdan" userId="48e65c9f34e137d0" providerId="LiveId" clId="{AA8232F2-4DF3-4AE9-8393-601677EC3ABF}" dt="2019-10-21T19:49:46.548" v="760" actId="478"/>
          <ac:spMkLst>
            <pc:docMk/>
            <pc:sldMk cId="3788696724" sldId="262"/>
            <ac:spMk id="17" creationId="{9F30F723-8944-45E9-B877-43EFDDDE9CB6}"/>
          </ac:spMkLst>
        </pc:spChg>
        <pc:spChg chg="del">
          <ac:chgData name="Kulinich Bohdan" userId="48e65c9f34e137d0" providerId="LiveId" clId="{AA8232F2-4DF3-4AE9-8393-601677EC3ABF}" dt="2019-10-21T19:49:45.676" v="759" actId="478"/>
          <ac:spMkLst>
            <pc:docMk/>
            <pc:sldMk cId="3788696724" sldId="262"/>
            <ac:spMk id="21" creationId="{21E14B42-7A42-4452-9890-90E9EF82D82C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3" creationId="{ED4A0E00-1138-4758-B5E0-8614520B9D9A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4" creationId="{E4A7371D-531A-49A0-B971-DA18D499C3B9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5" creationId="{92C2F6E1-92EB-45A9-A6B4-8A0F4E368127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6" creationId="{020CB8B9-572B-495D-97DB-12F196E5CA54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7" creationId="{7D069905-0563-4BDA-8273-B4B612FE0D2D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8" creationId="{D51BFC5D-554F-41EF-ADEE-62BA203AEA0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9" creationId="{21667546-73CD-4379-847B-E81152C03D7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0" creationId="{043DC47B-5110-4CB0-AB8A-4C7170CD570C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1" creationId="{1C29F569-7012-4741-A148-042546EF93C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2" creationId="{870D5A62-E0C9-4B6C-83F4-1963ABDD79F6}"/>
          </ac:spMkLst>
        </pc:spChg>
        <pc:spChg chg="add mod">
          <ac:chgData name="Kulinich Bohdan" userId="48e65c9f34e137d0" providerId="LiveId" clId="{AA8232F2-4DF3-4AE9-8393-601677EC3ABF}" dt="2019-10-21T19:51:40.898" v="807" actId="120"/>
          <ac:spMkLst>
            <pc:docMk/>
            <pc:sldMk cId="3788696724" sldId="262"/>
            <ac:spMk id="33" creationId="{2A879808-617F-4DAB-B25A-1468A8864928}"/>
          </ac:spMkLst>
        </pc:spChg>
        <pc:spChg chg="add mod">
          <ac:chgData name="Kulinich Bohdan" userId="48e65c9f34e137d0" providerId="LiveId" clId="{AA8232F2-4DF3-4AE9-8393-601677EC3ABF}" dt="2019-10-21T19:53:35.352" v="847" actId="20577"/>
          <ac:spMkLst>
            <pc:docMk/>
            <pc:sldMk cId="3788696724" sldId="262"/>
            <ac:spMk id="34" creationId="{FF77C08D-C0C3-4819-BE8B-B009E7652AB7}"/>
          </ac:spMkLst>
        </pc:spChg>
        <pc:picChg chg="del">
          <ac:chgData name="Kulinich Bohdan" userId="48e65c9f34e137d0" providerId="LiveId" clId="{AA8232F2-4DF3-4AE9-8393-601677EC3ABF}" dt="2019-10-21T19:49:48.475" v="762" actId="478"/>
          <ac:picMkLst>
            <pc:docMk/>
            <pc:sldMk cId="3788696724" sldId="262"/>
            <ac:picMk id="15" creationId="{61B917E8-A509-428A-999B-21DDD0B3586E}"/>
          </ac:picMkLst>
        </pc:picChg>
        <pc:picChg chg="del">
          <ac:chgData name="Kulinich Bohdan" userId="48e65c9f34e137d0" providerId="LiveId" clId="{AA8232F2-4DF3-4AE9-8393-601677EC3ABF}" dt="2019-10-21T19:49:44.591" v="758" actId="478"/>
          <ac:picMkLst>
            <pc:docMk/>
            <pc:sldMk cId="3788696724" sldId="262"/>
            <ac:picMk id="16" creationId="{59ACC612-E412-43F6-9A13-42325B49C1D8}"/>
          </ac:picMkLst>
        </pc:picChg>
        <pc:picChg chg="del">
          <ac:chgData name="Kulinich Bohdan" userId="48e65c9f34e137d0" providerId="LiveId" clId="{AA8232F2-4DF3-4AE9-8393-601677EC3ABF}" dt="2019-10-21T19:49:40.527" v="756" actId="478"/>
          <ac:picMkLst>
            <pc:docMk/>
            <pc:sldMk cId="3788696724" sldId="262"/>
            <ac:picMk id="20" creationId="{5447F61C-7322-4400-89FE-2C3CACF759EF}"/>
          </ac:picMkLst>
        </pc:picChg>
        <pc:picChg chg="del">
          <ac:chgData name="Kulinich Bohdan" userId="48e65c9f34e137d0" providerId="LiveId" clId="{AA8232F2-4DF3-4AE9-8393-601677EC3ABF}" dt="2019-10-21T19:49:39.249" v="754" actId="478"/>
          <ac:picMkLst>
            <pc:docMk/>
            <pc:sldMk cId="3788696724" sldId="262"/>
            <ac:picMk id="22" creationId="{55310815-2BC9-4D49-ACB6-270B95040DB7}"/>
          </ac:picMkLst>
        </pc:picChg>
        <pc:cxnChg chg="del">
          <ac:chgData name="Kulinich Bohdan" userId="48e65c9f34e137d0" providerId="LiveId" clId="{AA8232F2-4DF3-4AE9-8393-601677EC3ABF}" dt="2019-10-21T19:49:47.340" v="761" actId="478"/>
          <ac:cxnSpMkLst>
            <pc:docMk/>
            <pc:sldMk cId="3788696724" sldId="262"/>
            <ac:cxnSpMk id="6" creationId="{AC383748-5FF0-4D07-979D-5765A7E2CBA1}"/>
          </ac:cxnSpMkLst>
        </pc:cxnChg>
        <pc:cxnChg chg="del">
          <ac:chgData name="Kulinich Bohdan" userId="48e65c9f34e137d0" providerId="LiveId" clId="{AA8232F2-4DF3-4AE9-8393-601677EC3ABF}" dt="2019-10-21T19:49:42.678" v="757" actId="478"/>
          <ac:cxnSpMkLst>
            <pc:docMk/>
            <pc:sldMk cId="3788696724" sldId="262"/>
            <ac:cxnSpMk id="12" creationId="{AB5EC3E6-0D7C-4DB0-965C-6795BDB0FA78}"/>
          </ac:cxnSpMkLst>
        </pc:cxnChg>
        <pc:cxnChg chg="del">
          <ac:chgData name="Kulinich Bohdan" userId="48e65c9f34e137d0" providerId="LiveId" clId="{AA8232F2-4DF3-4AE9-8393-601677EC3ABF}" dt="2019-10-21T19:49:42.678" v="757" actId="478"/>
          <ac:cxnSpMkLst>
            <pc:docMk/>
            <pc:sldMk cId="3788696724" sldId="262"/>
            <ac:cxnSpMk id="19" creationId="{9567FB03-04E3-4A51-8232-AE27E6C2F366}"/>
          </ac:cxnSpMkLst>
        </pc:cxnChg>
      </pc:sldChg>
      <pc:sldChg chg="addSp delSp modSp delAnim modAnim">
        <pc:chgData name="Kulinich Bohdan" userId="48e65c9f34e137d0" providerId="LiveId" clId="{AA8232F2-4DF3-4AE9-8393-601677EC3ABF}" dt="2019-10-21T20:44:09.033" v="994"/>
        <pc:sldMkLst>
          <pc:docMk/>
          <pc:sldMk cId="3950386982" sldId="263"/>
        </pc:sldMkLst>
        <pc:spChg chg="mod">
          <ac:chgData name="Kulinich Bohdan" userId="48e65c9f34e137d0" providerId="LiveId" clId="{AA8232F2-4DF3-4AE9-8393-601677EC3ABF}" dt="2019-10-21T20:43:52.768" v="990" actId="1076"/>
          <ac:spMkLst>
            <pc:docMk/>
            <pc:sldMk cId="3950386982" sldId="263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55:12.714" v="852" actId="478"/>
          <ac:spMkLst>
            <pc:docMk/>
            <pc:sldMk cId="3950386982" sldId="263"/>
            <ac:spMk id="15" creationId="{0887291D-D596-40AC-80EE-43AB923EEA00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16" creationId="{2FC24984-61CF-4779-8EB7-77ED4C525AE2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18" creationId="{51ADF073-2BBC-447C-B849-2051B66FAF06}"/>
          </ac:spMkLst>
        </pc:spChg>
        <pc:spChg chg="add mod">
          <ac:chgData name="Kulinich Bohdan" userId="48e65c9f34e137d0" providerId="LiveId" clId="{AA8232F2-4DF3-4AE9-8393-601677EC3ABF}" dt="2019-10-21T20:43:52.768" v="990" actId="1076"/>
          <ac:spMkLst>
            <pc:docMk/>
            <pc:sldMk cId="3950386982" sldId="263"/>
            <ac:spMk id="19" creationId="{8FDCA725-314F-4711-919D-02C28519B6BF}"/>
          </ac:spMkLst>
        </pc:spChg>
        <pc:spChg chg="del">
          <ac:chgData name="Kulinich Bohdan" userId="48e65c9f34e137d0" providerId="LiveId" clId="{AA8232F2-4DF3-4AE9-8393-601677EC3ABF}" dt="2019-10-21T19:55:09.904" v="851" actId="478"/>
          <ac:spMkLst>
            <pc:docMk/>
            <pc:sldMk cId="3950386982" sldId="263"/>
            <ac:spMk id="24" creationId="{BB27CA8C-D053-4FD9-BEAF-B5948DE8710A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29" creationId="{0C0CF4B4-D430-46B6-8A32-8272252EA1E9}"/>
          </ac:spMkLst>
        </pc:spChg>
        <pc:picChg chg="del">
          <ac:chgData name="Kulinich Bohdan" userId="48e65c9f34e137d0" providerId="LiveId" clId="{AA8232F2-4DF3-4AE9-8393-601677EC3ABF}" dt="2019-10-21T19:55:13.330" v="853" actId="478"/>
          <ac:picMkLst>
            <pc:docMk/>
            <pc:sldMk cId="3950386982" sldId="263"/>
            <ac:picMk id="10" creationId="{42A5A43A-0738-417B-B884-F0AA81899F40}"/>
          </ac:picMkLst>
        </pc:picChg>
        <pc:picChg chg="del">
          <ac:chgData name="Kulinich Bohdan" userId="48e65c9f34e137d0" providerId="LiveId" clId="{AA8232F2-4DF3-4AE9-8393-601677EC3ABF}" dt="2019-10-21T19:55:09.223" v="850" actId="478"/>
          <ac:picMkLst>
            <pc:docMk/>
            <pc:sldMk cId="3950386982" sldId="263"/>
            <ac:picMk id="11" creationId="{2CB939DE-14B4-4214-8109-14EFD23EBE19}"/>
          </ac:picMkLst>
        </pc:picChg>
        <pc:picChg chg="add">
          <ac:chgData name="Kulinich Bohdan" userId="48e65c9f34e137d0" providerId="LiveId" clId="{AA8232F2-4DF3-4AE9-8393-601677EC3ABF}" dt="2019-10-21T20:43:49.530" v="988"/>
          <ac:picMkLst>
            <pc:docMk/>
            <pc:sldMk cId="3950386982" sldId="263"/>
            <ac:picMk id="21" creationId="{A7FF7DA8-592A-468E-A56F-DAB9A0AFE876}"/>
          </ac:picMkLst>
        </pc:picChg>
        <pc:cxnChg chg="del">
          <ac:chgData name="Kulinich Bohdan" userId="48e65c9f34e137d0" providerId="LiveId" clId="{AA8232F2-4DF3-4AE9-8393-601677EC3ABF}" dt="2019-10-21T19:55:08.585" v="849" actId="478"/>
          <ac:cxnSpMkLst>
            <pc:docMk/>
            <pc:sldMk cId="3950386982" sldId="263"/>
            <ac:cxnSpMk id="6" creationId="{68238E0F-28D1-4C03-B093-7EDC48FB2913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17" creationId="{B98EA95B-4D84-4B8D-B17A-C10BD0BBA701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20" creationId="{DC0EAA1E-50C2-47E2-8D72-CDC81B761F97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modSp">
        <pc:chgData name="Kulinich Bohdan" userId="48e65c9f34e137d0" providerId="LiveId" clId="{AA8232F2-4DF3-4AE9-8393-601677EC3ABF}" dt="2019-10-24T14:34:36.197" v="3433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AA8232F2-4DF3-4AE9-8393-601677EC3ABF}" dt="2019-10-24T14:26:02.388" v="3272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28:37.858" v="3351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31:12.723" v="3404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34:36.197" v="3433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AA8232F2-4DF3-4AE9-8393-601677EC3ABF}" dt="2019-10-21T17:23:55.869" v="142" actId="2696"/>
        <pc:sldMkLst>
          <pc:docMk/>
          <pc:sldMk cId="4256551153" sldId="287"/>
        </pc:sldMkLst>
      </pc:sldChg>
      <pc:sldChg chg="addSp delSp modSp delAnim modAnim">
        <pc:chgData name="Kulinich Bohdan" userId="48e65c9f34e137d0" providerId="LiveId" clId="{AA8232F2-4DF3-4AE9-8393-601677EC3ABF}" dt="2019-10-24T09:40:53.582" v="3042"/>
        <pc:sldMkLst>
          <pc:docMk/>
          <pc:sldMk cId="3718271295" sldId="304"/>
        </pc:sldMkLst>
        <pc:spChg chg="add del mod">
          <ac:chgData name="Kulinich Bohdan" userId="48e65c9f34e137d0" providerId="LiveId" clId="{AA8232F2-4DF3-4AE9-8393-601677EC3ABF}" dt="2019-10-22T04:38:58.919" v="1344" actId="11529"/>
          <ac:spMkLst>
            <pc:docMk/>
            <pc:sldMk cId="3718271295" sldId="304"/>
            <ac:spMk id="5" creationId="{7619B81A-2388-425A-AE7E-CC31654AE326}"/>
          </ac:spMkLst>
        </pc:spChg>
        <pc:spChg chg="mod ord">
          <ac:chgData name="Kulinich Bohdan" userId="48e65c9f34e137d0" providerId="LiveId" clId="{AA8232F2-4DF3-4AE9-8393-601677EC3ABF}" dt="2019-10-22T03:45:48.860" v="1263" actId="14100"/>
          <ac:spMkLst>
            <pc:docMk/>
            <pc:sldMk cId="3718271295" sldId="304"/>
            <ac:spMk id="7" creationId="{00000000-0000-0000-0000-000000000000}"/>
          </ac:spMkLst>
        </pc:spChg>
        <pc:spChg chg="del mod ord">
          <ac:chgData name="Kulinich Bohdan" userId="48e65c9f34e137d0" providerId="LiveId" clId="{AA8232F2-4DF3-4AE9-8393-601677EC3ABF}" dt="2019-10-22T03:45:35.598" v="1261" actId="478"/>
          <ac:spMkLst>
            <pc:docMk/>
            <pc:sldMk cId="3718271295" sldId="304"/>
            <ac:spMk id="8" creationId="{0C95F657-AC32-4B0F-B74B-7A2811596A45}"/>
          </ac:spMkLst>
        </pc:spChg>
        <pc:spChg chg="del mod ord">
          <ac:chgData name="Kulinich Bohdan" userId="48e65c9f34e137d0" providerId="LiveId" clId="{AA8232F2-4DF3-4AE9-8393-601677EC3ABF}" dt="2019-10-22T03:45:36.887" v="1262" actId="478"/>
          <ac:spMkLst>
            <pc:docMk/>
            <pc:sldMk cId="3718271295" sldId="304"/>
            <ac:spMk id="9" creationId="{83FE6409-AD8F-4BB2-A55E-79A7F1760873}"/>
          </ac:spMkLst>
        </pc:spChg>
        <pc:spChg chg="add mod ord">
          <ac:chgData name="Kulinich Bohdan" userId="48e65c9f34e137d0" providerId="LiveId" clId="{AA8232F2-4DF3-4AE9-8393-601677EC3ABF}" dt="2019-10-22T04:42:28.247" v="1396" actId="171"/>
          <ac:spMkLst>
            <pc:docMk/>
            <pc:sldMk cId="3718271295" sldId="304"/>
            <ac:spMk id="10" creationId="{17855E0F-604F-4FB4-9548-9CBEE3942FAF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0" creationId="{2A3D34F7-046E-4191-B7FA-AD07180F74D2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1" creationId="{70786F47-7015-43EA-BD07-1BBBAFD51276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2" creationId="{3AB05AFA-138F-45D3-A8C0-75612011B125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6" creationId="{63D8F193-2E6B-41FD-B375-9089473392F6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7" creationId="{05EB6EDC-CC4E-4BCD-85F6-5AC95E8C48EC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8" creationId="{15085810-1B38-443F-8FCA-E6AA7670AC68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9" creationId="{D0C68CAD-98A7-4068-836E-32AE24EDCA52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20" creationId="{441A0066-6D20-4742-A25A-B590E291BDEC}"/>
          </ac:spMkLst>
        </pc:spChg>
        <pc:spChg chg="add mod or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23" creationId="{DB8CF129-1FE6-4538-85D0-4D90E642C434}"/>
          </ac:spMkLst>
        </pc:spChg>
        <pc:spChg chg="ord">
          <ac:chgData name="Kulinich Bohdan" userId="48e65c9f34e137d0" providerId="LiveId" clId="{AA8232F2-4DF3-4AE9-8393-601677EC3ABF}" dt="2019-10-22T04:37:02.382" v="1333" actId="166"/>
          <ac:spMkLst>
            <pc:docMk/>
            <pc:sldMk cId="3718271295" sldId="304"/>
            <ac:spMk id="37" creationId="{00000000-0000-0000-0000-000000000000}"/>
          </ac:spMkLst>
        </pc:spChg>
        <pc:grpChg chg="add del mod">
          <ac:chgData name="Kulinich Bohdan" userId="48e65c9f34e137d0" providerId="LiveId" clId="{AA8232F2-4DF3-4AE9-8393-601677EC3ABF}" dt="2019-10-21T21:05:24.267" v="1109" actId="165"/>
          <ac:grpSpMkLst>
            <pc:docMk/>
            <pc:sldMk cId="3718271295" sldId="304"/>
            <ac:grpSpMk id="13" creationId="{5E5F4D33-06CB-47D4-8BE7-64FC704823B2}"/>
          </ac:grpSpMkLst>
        </pc:grpChg>
        <pc:grpChg chg="add del mod">
          <ac:chgData name="Kulinich Bohdan" userId="48e65c9f34e137d0" providerId="LiveId" clId="{AA8232F2-4DF3-4AE9-8393-601677EC3ABF}" dt="2019-10-22T04:37:13.903" v="1335" actId="165"/>
          <ac:grpSpMkLst>
            <pc:docMk/>
            <pc:sldMk cId="3718271295" sldId="304"/>
            <ac:grpSpMk id="21" creationId="{55A16037-23F5-4A8C-BD25-74BAD378BA30}"/>
          </ac:grpSpMkLst>
        </pc:grpChg>
        <pc:picChg chg="del ord">
          <ac:chgData name="Kulinich Bohdan" userId="48e65c9f34e137d0" providerId="LiveId" clId="{AA8232F2-4DF3-4AE9-8393-601677EC3ABF}" dt="2019-10-24T09:40:42.500" v="3038" actId="478"/>
          <ac:picMkLst>
            <pc:docMk/>
            <pc:sldMk cId="3718271295" sldId="304"/>
            <ac:picMk id="2" creationId="{00000000-0000-0000-0000-000000000000}"/>
          </ac:picMkLst>
        </pc:picChg>
        <pc:picChg chg="mod topLvl modCrop">
          <ac:chgData name="Kulinich Bohdan" userId="48e65c9f34e137d0" providerId="LiveId" clId="{AA8232F2-4DF3-4AE9-8393-601677EC3ABF}" dt="2019-10-21T21:13:25.849" v="1260" actId="1076"/>
          <ac:picMkLst>
            <pc:docMk/>
            <pc:sldMk cId="3718271295" sldId="304"/>
            <ac:picMk id="14" creationId="{2CD24108-4B44-4081-9F32-F328DC36C36B}"/>
          </ac:picMkLst>
        </pc:picChg>
        <pc:picChg chg="mod topLvl modCrop">
          <ac:chgData name="Kulinich Bohdan" userId="48e65c9f34e137d0" providerId="LiveId" clId="{AA8232F2-4DF3-4AE9-8393-601677EC3ABF}" dt="2019-10-21T21:13:25.849" v="1260" actId="1076"/>
          <ac:picMkLst>
            <pc:docMk/>
            <pc:sldMk cId="3718271295" sldId="304"/>
            <ac:picMk id="15" creationId="{EA23DC97-4990-47AF-8D60-767BCC52D283}"/>
          </ac:picMkLst>
        </pc:picChg>
        <pc:picChg chg="mod topLvl">
          <ac:chgData name="Kulinich Bohdan" userId="48e65c9f34e137d0" providerId="LiveId" clId="{AA8232F2-4DF3-4AE9-8393-601677EC3ABF}" dt="2019-10-22T04:37:13.903" v="1335" actId="165"/>
          <ac:picMkLst>
            <pc:docMk/>
            <pc:sldMk cId="3718271295" sldId="304"/>
            <ac:picMk id="22" creationId="{4D367CC8-71BE-49D5-AFB4-85AFA070A59E}"/>
          </ac:picMkLst>
        </pc:picChg>
        <pc:picChg chg="mod topLvl">
          <ac:chgData name="Kulinich Bohdan" userId="48e65c9f34e137d0" providerId="LiveId" clId="{AA8232F2-4DF3-4AE9-8393-601677EC3ABF}" dt="2019-10-22T04:37:13.903" v="1335" actId="165"/>
          <ac:picMkLst>
            <pc:docMk/>
            <pc:sldMk cId="3718271295" sldId="304"/>
            <ac:picMk id="25" creationId="{6CFA9382-1CE4-4EC0-8117-28622AA6E9F7}"/>
          </ac:picMkLst>
        </pc:picChg>
        <pc:picChg chg="del">
          <ac:chgData name="Kulinich Bohdan" userId="48e65c9f34e137d0" providerId="LiveId" clId="{AA8232F2-4DF3-4AE9-8393-601677EC3ABF}" dt="2019-10-21T20:45:27.495" v="1071" actId="478"/>
          <ac:picMkLst>
            <pc:docMk/>
            <pc:sldMk cId="3718271295" sldId="304"/>
            <ac:picMk id="30" creationId="{00000000-0000-0000-0000-000000000000}"/>
          </ac:picMkLst>
        </pc:picChg>
        <pc:picChg chg="add">
          <ac:chgData name="Kulinich Bohdan" userId="48e65c9f34e137d0" providerId="LiveId" clId="{AA8232F2-4DF3-4AE9-8393-601677EC3ABF}" dt="2019-10-24T09:40:43.552" v="3039"/>
          <ac:picMkLst>
            <pc:docMk/>
            <pc:sldMk cId="3718271295" sldId="304"/>
            <ac:picMk id="36" creationId="{78270365-1D9E-49C8-AE45-69E4F35C15C4}"/>
          </ac:picMkLst>
        </pc:picChg>
        <pc:cxnChg chg="add mod ord">
          <ac:chgData name="Kulinich Bohdan" userId="48e65c9f34e137d0" providerId="LiveId" clId="{AA8232F2-4DF3-4AE9-8393-601677EC3ABF}" dt="2019-10-21T21:13:25.849" v="1260" actId="1076"/>
          <ac:cxnSpMkLst>
            <pc:docMk/>
            <pc:sldMk cId="3718271295" sldId="304"/>
            <ac:cxnSpMk id="6" creationId="{06871A91-426B-407B-9A94-10294481C267}"/>
          </ac:cxnSpMkLst>
        </pc:cxnChg>
        <pc:cxnChg chg="add mod ord">
          <ac:chgData name="Kulinich Bohdan" userId="48e65c9f34e137d0" providerId="LiveId" clId="{AA8232F2-4DF3-4AE9-8393-601677EC3ABF}" dt="2019-10-22T04:42:39.961" v="1401" actId="170"/>
          <ac:cxnSpMkLst>
            <pc:docMk/>
            <pc:sldMk cId="3718271295" sldId="304"/>
            <ac:cxnSpMk id="12" creationId="{56CFA129-0AC8-42C8-A2A9-AF3406C849DF}"/>
          </ac:cxnSpMkLst>
        </pc:cxnChg>
        <pc:cxnChg chg="add mod ord">
          <ac:chgData name="Kulinich Bohdan" userId="48e65c9f34e137d0" providerId="LiveId" clId="{AA8232F2-4DF3-4AE9-8393-601677EC3ABF}" dt="2019-10-21T21:13:25.849" v="1260" actId="1076"/>
          <ac:cxnSpMkLst>
            <pc:docMk/>
            <pc:sldMk cId="3718271295" sldId="304"/>
            <ac:cxnSpMk id="24" creationId="{0F46F953-237A-4255-996A-D28242F39CCA}"/>
          </ac:cxnSpMkLst>
        </pc:cxnChg>
      </pc:sldChg>
      <pc:sldChg chg="modAnim">
        <pc:chgData name="Kulinich Bohdan" userId="48e65c9f34e137d0" providerId="LiveId" clId="{AA8232F2-4DF3-4AE9-8393-601677EC3ABF}" dt="2019-10-24T09:42:15.895" v="3063"/>
        <pc:sldMkLst>
          <pc:docMk/>
          <pc:sldMk cId="2523760687" sldId="305"/>
        </pc:sldMkLst>
      </pc:sldChg>
      <pc:sldChg chg="del">
        <pc:chgData name="Kulinich Bohdan" userId="48e65c9f34e137d0" providerId="LiveId" clId="{AA8232F2-4DF3-4AE9-8393-601677EC3ABF}" dt="2019-10-21T18:04:18.474" v="356" actId="2696"/>
        <pc:sldMkLst>
          <pc:docMk/>
          <pc:sldMk cId="105372732" sldId="309"/>
        </pc:sldMkLst>
      </pc:sldChg>
      <pc:sldChg chg="del">
        <pc:chgData name="Kulinich Bohdan" userId="48e65c9f34e137d0" providerId="LiveId" clId="{AA8232F2-4DF3-4AE9-8393-601677EC3ABF}" dt="2019-10-19T19:51:22.135" v="111" actId="2696"/>
        <pc:sldMkLst>
          <pc:docMk/>
          <pc:sldMk cId="3061842496" sldId="312"/>
        </pc:sldMkLst>
      </pc:sldChg>
      <pc:sldChg chg="del">
        <pc:chgData name="Kulinich Bohdan" userId="48e65c9f34e137d0" providerId="LiveId" clId="{AA8232F2-4DF3-4AE9-8393-601677EC3ABF}" dt="2019-10-24T09:31:39.601" v="2947" actId="2696"/>
        <pc:sldMkLst>
          <pc:docMk/>
          <pc:sldMk cId="2224457566" sldId="314"/>
        </pc:sldMkLst>
      </pc:sldChg>
      <pc:sldChg chg="del">
        <pc:chgData name="Kulinich Bohdan" userId="48e65c9f34e137d0" providerId="LiveId" clId="{AA8232F2-4DF3-4AE9-8393-601677EC3ABF}" dt="2019-10-24T09:31:39.061" v="2946" actId="2696"/>
        <pc:sldMkLst>
          <pc:docMk/>
          <pc:sldMk cId="1811028756" sldId="317"/>
        </pc:sldMkLst>
      </pc:sldChg>
      <pc:sldChg chg="del">
        <pc:chgData name="Kulinich Bohdan" userId="48e65c9f34e137d0" providerId="LiveId" clId="{AA8232F2-4DF3-4AE9-8393-601677EC3ABF}" dt="2019-10-24T09:31:40.071" v="2948" actId="2696"/>
        <pc:sldMkLst>
          <pc:docMk/>
          <pc:sldMk cId="1170001482" sldId="318"/>
        </pc:sldMkLst>
      </pc:sldChg>
      <pc:sldChg chg="addSp delSp modSp delAnim modAnim">
        <pc:chgData name="Kulinich Bohdan" userId="48e65c9f34e137d0" providerId="LiveId" clId="{AA8232F2-4DF3-4AE9-8393-601677EC3ABF}" dt="2019-10-24T09:39:00.310" v="3035"/>
        <pc:sldMkLst>
          <pc:docMk/>
          <pc:sldMk cId="594277324" sldId="320"/>
        </pc:sldMkLst>
        <pc:spChg chg="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11" creationId="{D89C47A6-4F93-4733-B20F-E23A0F240194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15" creationId="{B9526E46-520D-4933-9122-A7B4257BBF7E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27" creationId="{07E9E0E6-B599-4575-B36C-9A000695514C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28" creationId="{6FB16B8B-6E38-40ED-9FF9-4AAC6109186D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29" creationId="{7FB6F70A-D536-4976-B1CB-3EFBEBB38181}"/>
          </ac:spMkLst>
        </pc:spChg>
        <pc:spChg chg="add del mod">
          <ac:chgData name="Kulinich Bohdan" userId="48e65c9f34e137d0" providerId="LiveId" clId="{AA8232F2-4DF3-4AE9-8393-601677EC3ABF}" dt="2019-10-21T19:31:32.380" v="584" actId="478"/>
          <ac:spMkLst>
            <pc:docMk/>
            <pc:sldMk cId="594277324" sldId="320"/>
            <ac:spMk id="31" creationId="{E77A0788-2A6E-482A-B7DB-4A515D6A7FD9}"/>
          </ac:spMkLst>
        </pc:spChg>
        <pc:spChg chg="add 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32" creationId="{C5493436-4817-49B2-B9CF-29EAA2820360}"/>
          </ac:spMkLst>
        </pc:spChg>
        <pc:spChg chg="add del mod">
          <ac:chgData name="Kulinich Bohdan" userId="48e65c9f34e137d0" providerId="LiveId" clId="{AA8232F2-4DF3-4AE9-8393-601677EC3ABF}" dt="2019-10-21T19:31:34.315" v="585" actId="478"/>
          <ac:spMkLst>
            <pc:docMk/>
            <pc:sldMk cId="594277324" sldId="320"/>
            <ac:spMk id="33" creationId="{952F5529-608F-4A68-82BD-6A733BA27F9E}"/>
          </ac:spMkLst>
        </pc:spChg>
        <pc:spChg chg="add 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35" creationId="{6629D4B4-6B76-4D59-A58D-88633EFFD48F}"/>
          </ac:spMkLst>
        </pc:spChg>
        <pc:spChg chg="add del mod">
          <ac:chgData name="Kulinich Bohdan" userId="48e65c9f34e137d0" providerId="LiveId" clId="{AA8232F2-4DF3-4AE9-8393-601677EC3ABF}" dt="2019-10-21T18:26:26.704" v="563" actId="478"/>
          <ac:spMkLst>
            <pc:docMk/>
            <pc:sldMk cId="594277324" sldId="320"/>
            <ac:spMk id="38" creationId="{04639D42-A164-4383-9341-CAB1835F7A66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43" creationId="{7FE5FD76-C11D-4CF9-BFD0-AFE974594937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44" creationId="{6A5AA91C-0BF0-4051-9160-A48C618BFAB3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45" creationId="{2B6F65D5-AAAA-4360-9379-4E27E701310E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50" creationId="{0D8A31B0-65B0-4E45-84D0-92379FCB2380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51" creationId="{180427BA-0755-4883-AADE-A984039BB921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52" creationId="{6660D45A-F87B-4D49-B06B-ABE757E8E90D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53" creationId="{78C4B124-4650-4CD0-A4BB-B37B7BACA3AE}"/>
          </ac:spMkLst>
        </pc:spChg>
        <pc:picChg chg="add mod">
          <ac:chgData name="Kulinich Bohdan" userId="48e65c9f34e137d0" providerId="LiveId" clId="{AA8232F2-4DF3-4AE9-8393-601677EC3ABF}" dt="2019-10-21T20:16:31.428" v="983" actId="1076"/>
          <ac:picMkLst>
            <pc:docMk/>
            <pc:sldMk cId="594277324" sldId="320"/>
            <ac:picMk id="30" creationId="{4D5A204F-EAA0-4CE5-B781-4915B1230EF4}"/>
          </ac:picMkLst>
        </pc:picChg>
        <pc:picChg chg="del">
          <ac:chgData name="Kulinich Bohdan" userId="48e65c9f34e137d0" providerId="LiveId" clId="{AA8232F2-4DF3-4AE9-8393-601677EC3ABF}" dt="2019-10-21T17:36:15.370" v="303" actId="478"/>
          <ac:picMkLst>
            <pc:docMk/>
            <pc:sldMk cId="594277324" sldId="320"/>
            <ac:picMk id="40" creationId="{944631D6-A70B-4241-8340-6EAAF54DA47D}"/>
          </ac:picMkLst>
        </pc:picChg>
        <pc:picChg chg="del">
          <ac:chgData name="Kulinich Bohdan" userId="48e65c9f34e137d0" providerId="LiveId" clId="{AA8232F2-4DF3-4AE9-8393-601677EC3ABF}" dt="2019-10-21T17:36:14.525" v="302" actId="478"/>
          <ac:picMkLst>
            <pc:docMk/>
            <pc:sldMk cId="594277324" sldId="320"/>
            <ac:picMk id="41" creationId="{3BC11469-6D9D-42AF-97D2-6F8CDA031F59}"/>
          </ac:picMkLst>
        </pc:picChg>
        <pc:picChg chg="del">
          <ac:chgData name="Kulinich Bohdan" userId="48e65c9f34e137d0" providerId="LiveId" clId="{AA8232F2-4DF3-4AE9-8393-601677EC3ABF}" dt="2019-10-21T17:36:13.685" v="301" actId="478"/>
          <ac:picMkLst>
            <pc:docMk/>
            <pc:sldMk cId="594277324" sldId="320"/>
            <ac:picMk id="47" creationId="{45463FE2-9E7E-4787-8BB9-7787A2DE393C}"/>
          </ac:picMkLst>
        </pc:picChg>
        <pc:picChg chg="del">
          <ac:chgData name="Kulinich Bohdan" userId="48e65c9f34e137d0" providerId="LiveId" clId="{AA8232F2-4DF3-4AE9-8393-601677EC3ABF}" dt="2019-10-21T17:36:12.737" v="300" actId="478"/>
          <ac:picMkLst>
            <pc:docMk/>
            <pc:sldMk cId="594277324" sldId="320"/>
            <ac:picMk id="48" creationId="{590D0201-F04C-48C9-AB80-A93C5EF262AF}"/>
          </ac:picMkLst>
        </pc:picChg>
        <pc:picChg chg="del">
          <ac:chgData name="Kulinich Bohdan" userId="48e65c9f34e137d0" providerId="LiveId" clId="{AA8232F2-4DF3-4AE9-8393-601677EC3ABF}" dt="2019-10-21T17:36:11.753" v="299" actId="478"/>
          <ac:picMkLst>
            <pc:docMk/>
            <pc:sldMk cId="594277324" sldId="320"/>
            <ac:picMk id="55" creationId="{7D6EFEF7-2F50-4582-A04A-A72776BB114B}"/>
          </ac:picMkLst>
        </pc:picChg>
        <pc:picChg chg="del">
          <ac:chgData name="Kulinich Bohdan" userId="48e65c9f34e137d0" providerId="LiveId" clId="{AA8232F2-4DF3-4AE9-8393-601677EC3ABF}" dt="2019-10-21T17:36:10.523" v="298" actId="478"/>
          <ac:picMkLst>
            <pc:docMk/>
            <pc:sldMk cId="594277324" sldId="320"/>
            <ac:picMk id="56" creationId="{E309EF42-12F6-422F-83AF-6E47CCE8FD95}"/>
          </ac:picMkLst>
        </pc:pic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5" creationId="{1650E0F5-93B0-4658-A0B5-9162C4F891F9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6" creationId="{74FABD34-C250-453F-BFF4-062B470ED68E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34" creationId="{311828C8-1FDB-44C8-BC6D-91A64C1DA395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42" creationId="{E1DE623C-ECC0-4F5F-A3E4-C88C532722D6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49" creationId="{ED81A340-25A8-47AC-B7E6-9B5536393903}"/>
          </ac:cxnSpMkLst>
        </pc:cxnChg>
      </pc:sldChg>
      <pc:sldChg chg="del">
        <pc:chgData name="Kulinich Bohdan" userId="48e65c9f34e137d0" providerId="LiveId" clId="{AA8232F2-4DF3-4AE9-8393-601677EC3ABF}" dt="2019-10-21T17:23:57.200" v="143" actId="2696"/>
        <pc:sldMkLst>
          <pc:docMk/>
          <pc:sldMk cId="2517264251" sldId="322"/>
        </pc:sldMkLst>
      </pc:sldChg>
      <pc:sldChg chg="del">
        <pc:chgData name="Kulinich Bohdan" userId="48e65c9f34e137d0" providerId="LiveId" clId="{AA8232F2-4DF3-4AE9-8393-601677EC3ABF}" dt="2019-10-24T09:31:38.581" v="2945" actId="2696"/>
        <pc:sldMkLst>
          <pc:docMk/>
          <pc:sldMk cId="3551227057" sldId="323"/>
        </pc:sldMkLst>
      </pc:sldChg>
      <pc:sldChg chg="del">
        <pc:chgData name="Kulinich Bohdan" userId="48e65c9f34e137d0" providerId="LiveId" clId="{AA8232F2-4DF3-4AE9-8393-601677EC3ABF}" dt="2019-10-21T17:23:59.713" v="144" actId="2696"/>
        <pc:sldMkLst>
          <pc:docMk/>
          <pc:sldMk cId="273225443" sldId="325"/>
        </pc:sldMkLst>
      </pc:sldChg>
      <pc:sldChg chg="addSp delSp modSp delAnim modAnim">
        <pc:chgData name="Kulinich Bohdan" userId="48e65c9f34e137d0" providerId="LiveId" clId="{AA8232F2-4DF3-4AE9-8393-601677EC3ABF}" dt="2019-10-24T12:05:33.857" v="3086"/>
        <pc:sldMkLst>
          <pc:docMk/>
          <pc:sldMk cId="2320942944" sldId="326"/>
        </pc:sldMkLst>
        <pc:spChg chg="mod">
          <ac:chgData name="Kulinich Bohdan" userId="48e65c9f34e137d0" providerId="LiveId" clId="{AA8232F2-4DF3-4AE9-8393-601677EC3ABF}" dt="2019-10-21T17:24:50.908" v="198" actId="20577"/>
          <ac:spMkLst>
            <pc:docMk/>
            <pc:sldMk cId="2320942944" sldId="326"/>
            <ac:spMk id="4" creationId="{00000000-0000-0000-0000-000000000000}"/>
          </ac:spMkLst>
        </pc:spChg>
        <pc:spChg chg="add del mod">
          <ac:chgData name="Kulinich Bohdan" userId="48e65c9f34e137d0" providerId="LiveId" clId="{AA8232F2-4DF3-4AE9-8393-601677EC3ABF}" dt="2019-10-24T03:49:03.122" v="1771" actId="478"/>
          <ac:spMkLst>
            <pc:docMk/>
            <pc:sldMk cId="2320942944" sldId="326"/>
            <ac:spMk id="8" creationId="{552CA498-8586-4F16-A8AF-27DCB432BEF2}"/>
          </ac:spMkLst>
        </pc:spChg>
        <pc:spChg chg="add del mod">
          <ac:chgData name="Kulinich Bohdan" userId="48e65c9f34e137d0" providerId="LiveId" clId="{AA8232F2-4DF3-4AE9-8393-601677EC3ABF}" dt="2019-10-24T03:49:03.122" v="1771" actId="478"/>
          <ac:spMkLst>
            <pc:docMk/>
            <pc:sldMk cId="2320942944" sldId="326"/>
            <ac:spMk id="9" creationId="{63E5D5FE-C22A-4483-BD83-1DE861448B5B}"/>
          </ac:spMkLst>
        </pc:spChg>
        <pc:spChg chg="add del">
          <ac:chgData name="Kulinich Bohdan" userId="48e65c9f34e137d0" providerId="LiveId" clId="{AA8232F2-4DF3-4AE9-8393-601677EC3ABF}" dt="2019-10-23T21:43:44.062" v="1731"/>
          <ac:spMkLst>
            <pc:docMk/>
            <pc:sldMk cId="2320942944" sldId="326"/>
            <ac:spMk id="10" creationId="{3012DB0F-1FE4-4E53-BF7B-5DB84DA85D07}"/>
          </ac:spMkLst>
        </pc:spChg>
        <pc:spChg chg="add mod">
          <ac:chgData name="Kulinich Bohdan" userId="48e65c9f34e137d0" providerId="LiveId" clId="{AA8232F2-4DF3-4AE9-8393-601677EC3ABF}" dt="2019-10-24T03:49:19.620" v="1773" actId="1076"/>
          <ac:spMkLst>
            <pc:docMk/>
            <pc:sldMk cId="2320942944" sldId="326"/>
            <ac:spMk id="10" creationId="{3330A04C-9DC2-4E2B-BA03-30B082120091}"/>
          </ac:spMkLst>
        </pc:spChg>
        <pc:spChg chg="add del">
          <ac:chgData name="Kulinich Bohdan" userId="48e65c9f34e137d0" providerId="LiveId" clId="{AA8232F2-4DF3-4AE9-8393-601677EC3ABF}" dt="2019-10-23T21:43:44.062" v="1731"/>
          <ac:spMkLst>
            <pc:docMk/>
            <pc:sldMk cId="2320942944" sldId="326"/>
            <ac:spMk id="11" creationId="{8B7BA6A5-5FC0-4EC1-B5E9-0F98D2CCCE6F}"/>
          </ac:spMkLst>
        </pc:spChg>
        <pc:spChg chg="add mod">
          <ac:chgData name="Kulinich Bohdan" userId="48e65c9f34e137d0" providerId="LiveId" clId="{AA8232F2-4DF3-4AE9-8393-601677EC3ABF}" dt="2019-10-24T03:49:19.620" v="1773" actId="1076"/>
          <ac:spMkLst>
            <pc:docMk/>
            <pc:sldMk cId="2320942944" sldId="326"/>
            <ac:spMk id="11" creationId="{EF79BD86-2424-4632-8A4B-EA3401B5000D}"/>
          </ac:spMkLst>
        </pc:spChg>
        <pc:spChg chg="add mod">
          <ac:chgData name="Kulinich Bohdan" userId="48e65c9f34e137d0" providerId="LiveId" clId="{AA8232F2-4DF3-4AE9-8393-601677EC3ABF}" dt="2019-10-24T04:00:18.089" v="1877" actId="1076"/>
          <ac:spMkLst>
            <pc:docMk/>
            <pc:sldMk cId="2320942944" sldId="326"/>
            <ac:spMk id="12" creationId="{7DFE74EC-0B62-436F-86C7-119A36D8623B}"/>
          </ac:spMkLst>
        </pc:spChg>
        <pc:spChg chg="add mod">
          <ac:chgData name="Kulinich Bohdan" userId="48e65c9f34e137d0" providerId="LiveId" clId="{AA8232F2-4DF3-4AE9-8393-601677EC3ABF}" dt="2019-10-24T04:00:18.089" v="1877" actId="1076"/>
          <ac:spMkLst>
            <pc:docMk/>
            <pc:sldMk cId="2320942944" sldId="326"/>
            <ac:spMk id="13" creationId="{E3C847F4-27B0-4EB0-8976-8AD55D0498BB}"/>
          </ac:spMkLst>
        </pc:spChg>
        <pc:spChg chg="add del mod">
          <ac:chgData name="Kulinich Bohdan" userId="48e65c9f34e137d0" providerId="LiveId" clId="{AA8232F2-4DF3-4AE9-8393-601677EC3ABF}" dt="2019-10-24T03:58:13.874" v="1864" actId="478"/>
          <ac:spMkLst>
            <pc:docMk/>
            <pc:sldMk cId="2320942944" sldId="326"/>
            <ac:spMk id="14" creationId="{160F7DC6-8689-437E-8320-7246D85DB410}"/>
          </ac:spMkLst>
        </pc:spChg>
        <pc:spChg chg="mod">
          <ac:chgData name="Kulinich Bohdan" userId="48e65c9f34e137d0" providerId="LiveId" clId="{AA8232F2-4DF3-4AE9-8393-601677EC3ABF}" dt="2019-10-24T08:41:35.693" v="2560" actId="1076"/>
          <ac:spMkLst>
            <pc:docMk/>
            <pc:sldMk cId="2320942944" sldId="326"/>
            <ac:spMk id="17" creationId="{E18F9F52-8EBC-4C6A-A5EA-D5081EB797ED}"/>
          </ac:spMkLst>
        </pc:spChg>
        <pc:spChg chg="add mod">
          <ac:chgData name="Kulinich Bohdan" userId="48e65c9f34e137d0" providerId="LiveId" clId="{AA8232F2-4DF3-4AE9-8393-601677EC3ABF}" dt="2019-10-24T04:00:30.211" v="1879" actId="14100"/>
          <ac:spMkLst>
            <pc:docMk/>
            <pc:sldMk cId="2320942944" sldId="326"/>
            <ac:spMk id="19" creationId="{32B13904-A668-4946-AD2B-E558A8F6F18D}"/>
          </ac:spMkLst>
        </pc:spChg>
        <pc:spChg chg="add mod">
          <ac:chgData name="Kulinich Bohdan" userId="48e65c9f34e137d0" providerId="LiveId" clId="{AA8232F2-4DF3-4AE9-8393-601677EC3ABF}" dt="2019-10-24T04:00:25.265" v="1878" actId="1076"/>
          <ac:spMkLst>
            <pc:docMk/>
            <pc:sldMk cId="2320942944" sldId="326"/>
            <ac:spMk id="20" creationId="{41AA4E5B-1704-4729-A22B-F5F62AF6BA27}"/>
          </ac:spMkLst>
        </pc:spChg>
        <pc:spChg chg="mod">
          <ac:chgData name="Kulinich Bohdan" userId="48e65c9f34e137d0" providerId="LiveId" clId="{AA8232F2-4DF3-4AE9-8393-601677EC3ABF}" dt="2019-10-24T12:05:01.549" v="3067" actId="1076"/>
          <ac:spMkLst>
            <pc:docMk/>
            <pc:sldMk cId="2320942944" sldId="326"/>
            <ac:spMk id="23" creationId="{83B61A94-9A84-4A1A-993D-5153241E33D4}"/>
          </ac:spMkLst>
        </pc:spChg>
        <pc:spChg chg="del">
          <ac:chgData name="Kulinich Bohdan" userId="48e65c9f34e137d0" providerId="LiveId" clId="{AA8232F2-4DF3-4AE9-8393-601677EC3ABF}" dt="2019-10-21T17:25:06.926" v="205" actId="478"/>
          <ac:spMkLst>
            <pc:docMk/>
            <pc:sldMk cId="2320942944" sldId="326"/>
            <ac:spMk id="24" creationId="{94F14F84-242C-468A-B4A4-7B08720A57AD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5" creationId="{12C81648-7D49-4BFA-80DC-182A8446BB45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6" creationId="{6642456A-7CAA-485F-8C3F-474C7168E326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7" creationId="{6DCBBA39-2265-4586-835E-84A627C30B1A}"/>
          </ac:spMkLst>
        </pc:spChg>
        <pc:spChg chg="del">
          <ac:chgData name="Kulinich Bohdan" userId="48e65c9f34e137d0" providerId="LiveId" clId="{AA8232F2-4DF3-4AE9-8393-601677EC3ABF}" dt="2019-10-21T17:25:05.946" v="204" actId="478"/>
          <ac:spMkLst>
            <pc:docMk/>
            <pc:sldMk cId="2320942944" sldId="326"/>
            <ac:spMk id="28" creationId="{89799E52-ACC5-4FBD-9C75-E25C48E3F103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9" creationId="{38142A4F-E260-4E48-9D4E-22AD77BE63FC}"/>
          </ac:spMkLst>
        </pc:spChg>
        <pc:spChg chg="add del mod">
          <ac:chgData name="Kulinich Bohdan" userId="48e65c9f34e137d0" providerId="LiveId" clId="{AA8232F2-4DF3-4AE9-8393-601677EC3ABF}" dt="2019-10-24T03:48:50.939" v="1769" actId="478"/>
          <ac:spMkLst>
            <pc:docMk/>
            <pc:sldMk cId="2320942944" sldId="326"/>
            <ac:spMk id="30" creationId="{BDADDB33-5A95-481A-B641-A0E7E5210044}"/>
          </ac:spMkLst>
        </pc:spChg>
        <pc:spChg chg="add del mod">
          <ac:chgData name="Kulinich Bohdan" userId="48e65c9f34e137d0" providerId="LiveId" clId="{AA8232F2-4DF3-4AE9-8393-601677EC3ABF}" dt="2019-10-24T03:48:50.939" v="1769" actId="478"/>
          <ac:spMkLst>
            <pc:docMk/>
            <pc:sldMk cId="2320942944" sldId="326"/>
            <ac:spMk id="31" creationId="{227E3515-A6A1-4FD9-8083-61F87BC42D96}"/>
          </ac:spMkLst>
        </pc:spChg>
        <pc:spChg chg="del">
          <ac:chgData name="Kulinich Bohdan" userId="48e65c9f34e137d0" providerId="LiveId" clId="{AA8232F2-4DF3-4AE9-8393-601677EC3ABF}" dt="2019-10-21T17:25:04.173" v="203" actId="478"/>
          <ac:spMkLst>
            <pc:docMk/>
            <pc:sldMk cId="2320942944" sldId="326"/>
            <ac:spMk id="32" creationId="{B9E8DFA8-5935-4EFC-94A1-43E258ABAABA}"/>
          </ac:spMkLst>
        </pc:spChg>
        <pc:spChg chg="add mod">
          <ac:chgData name="Kulinich Bohdan" userId="48e65c9f34e137d0" providerId="LiveId" clId="{AA8232F2-4DF3-4AE9-8393-601677EC3ABF}" dt="2019-10-24T04:00:02.190" v="1875" actId="1076"/>
          <ac:spMkLst>
            <pc:docMk/>
            <pc:sldMk cId="2320942944" sldId="326"/>
            <ac:spMk id="36" creationId="{982430DF-C6A0-4767-B111-425D51B49403}"/>
          </ac:spMkLst>
        </pc:spChg>
        <pc:spChg chg="add mod">
          <ac:chgData name="Kulinich Bohdan" userId="48e65c9f34e137d0" providerId="LiveId" clId="{AA8232F2-4DF3-4AE9-8393-601677EC3ABF}" dt="2019-10-24T04:00:02.190" v="1875" actId="1076"/>
          <ac:spMkLst>
            <pc:docMk/>
            <pc:sldMk cId="2320942944" sldId="326"/>
            <ac:spMk id="37" creationId="{F2DAB287-019F-4BD7-881E-93446762CBE7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45" creationId="{3B96483C-E429-496F-BA72-2C8E58FA0C55}"/>
          </ac:spMkLst>
        </pc:spChg>
        <pc:spChg chg="del">
          <ac:chgData name="Kulinich Bohdan" userId="48e65c9f34e137d0" providerId="LiveId" clId="{AA8232F2-4DF3-4AE9-8393-601677EC3ABF}" dt="2019-10-21T17:24:58.871" v="201" actId="478"/>
          <ac:spMkLst>
            <pc:docMk/>
            <pc:sldMk cId="2320942944" sldId="326"/>
            <ac:spMk id="51" creationId="{50B80FAF-3B49-41E8-B47D-E4F352D7C2A6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52" creationId="{817366D4-F641-43E7-8315-B6E8C969C542}"/>
          </ac:spMkLst>
        </pc:spChg>
        <pc:grpChg chg="del">
          <ac:chgData name="Kulinich Bohdan" userId="48e65c9f34e137d0" providerId="LiveId" clId="{AA8232F2-4DF3-4AE9-8393-601677EC3ABF}" dt="2019-10-21T17:25:00.032" v="202" actId="478"/>
          <ac:grpSpMkLst>
            <pc:docMk/>
            <pc:sldMk cId="2320942944" sldId="326"/>
            <ac:grpSpMk id="2" creationId="{192D26D4-4EB5-4F0A-AEB2-BCC91B8FB705}"/>
          </ac:grpSpMkLst>
        </pc:grpChg>
        <pc:grpChg chg="add del mod">
          <ac:chgData name="Kulinich Bohdan" userId="48e65c9f34e137d0" providerId="LiveId" clId="{AA8232F2-4DF3-4AE9-8393-601677EC3ABF}" dt="2019-10-24T12:05:18.700" v="3069" actId="478"/>
          <ac:grpSpMkLst>
            <pc:docMk/>
            <pc:sldMk cId="2320942944" sldId="326"/>
            <ac:grpSpMk id="15" creationId="{0E9486E9-5DAD-460A-9421-056B9A73A33C}"/>
          </ac:grpSpMkLst>
        </pc:grpChg>
        <pc:grpChg chg="add mod">
          <ac:chgData name="Kulinich Bohdan" userId="48e65c9f34e137d0" providerId="LiveId" clId="{AA8232F2-4DF3-4AE9-8393-601677EC3ABF}" dt="2019-10-24T12:05:26.372" v="3070" actId="1076"/>
          <ac:grpSpMkLst>
            <pc:docMk/>
            <pc:sldMk cId="2320942944" sldId="326"/>
            <ac:grpSpMk id="21" creationId="{44B10465-CDAE-4A57-AD16-0821C7451FC0}"/>
          </ac:grpSpMkLst>
        </pc:grpChg>
        <pc:grpChg chg="del">
          <ac:chgData name="Kulinich Bohdan" userId="48e65c9f34e137d0" providerId="LiveId" clId="{AA8232F2-4DF3-4AE9-8393-601677EC3ABF}" dt="2019-10-21T17:25:11.839" v="206" actId="478"/>
          <ac:grpSpMkLst>
            <pc:docMk/>
            <pc:sldMk cId="2320942944" sldId="326"/>
            <ac:grpSpMk id="33" creationId="{4169146D-BF76-4AA8-B411-58545E72E93D}"/>
          </ac:grpSpMkLst>
        </pc:grpChg>
        <pc:picChg chg="add del">
          <ac:chgData name="Kulinich Bohdan" userId="48e65c9f34e137d0" providerId="LiveId" clId="{AA8232F2-4DF3-4AE9-8393-601677EC3ABF}" dt="2019-10-24T12:05:18.700" v="3069" actId="478"/>
          <ac:picMkLst>
            <pc:docMk/>
            <pc:sldMk cId="2320942944" sldId="326"/>
            <ac:picMk id="14" creationId="{814FF3A3-7D05-40E4-9B37-80AF11591F82}"/>
          </ac:picMkLst>
        </pc:picChg>
        <pc:picChg chg="add mod">
          <ac:chgData name="Kulinich Bohdan" userId="48e65c9f34e137d0" providerId="LiveId" clId="{AA8232F2-4DF3-4AE9-8393-601677EC3ABF}" dt="2019-10-24T12:05:26.372" v="3070" actId="1076"/>
          <ac:picMkLst>
            <pc:docMk/>
            <pc:sldMk cId="2320942944" sldId="326"/>
            <ac:picMk id="18" creationId="{5AF5DE0E-97FB-4C6A-AD75-B745C1ADBB79}"/>
          </ac:picMkLst>
        </pc:picChg>
        <pc:picChg chg="del">
          <ac:chgData name="Kulinich Bohdan" userId="48e65c9f34e137d0" providerId="LiveId" clId="{AA8232F2-4DF3-4AE9-8393-601677EC3ABF}" dt="2019-10-21T17:24:57.493" v="200" actId="478"/>
          <ac:picMkLst>
            <pc:docMk/>
            <pc:sldMk cId="2320942944" sldId="326"/>
            <ac:picMk id="20" creationId="{F889033E-5382-48AA-8D60-B46EF995E10C}"/>
          </ac:picMkLst>
        </pc:picChg>
        <pc:picChg chg="del">
          <ac:chgData name="Kulinich Bohdan" userId="48e65c9f34e137d0" providerId="LiveId" clId="{AA8232F2-4DF3-4AE9-8393-601677EC3ABF}" dt="2019-10-21T17:24:56.280" v="199" actId="478"/>
          <ac:picMkLst>
            <pc:docMk/>
            <pc:sldMk cId="2320942944" sldId="326"/>
            <ac:picMk id="21" creationId="{6DEDEE7D-DF50-4E6A-8A47-00F32705D50A}"/>
          </ac:picMkLst>
        </pc:picChg>
        <pc:cxnChg chg="add del mod">
          <ac:chgData name="Kulinich Bohdan" userId="48e65c9f34e137d0" providerId="LiveId" clId="{AA8232F2-4DF3-4AE9-8393-601677EC3ABF}" dt="2019-10-24T03:55:50.849" v="1834" actId="11529"/>
          <ac:cxnSpMkLst>
            <pc:docMk/>
            <pc:sldMk cId="2320942944" sldId="326"/>
            <ac:cxnSpMk id="5" creationId="{5A84D415-431B-4085-BC59-FF38198A99E2}"/>
          </ac:cxnSpMkLst>
        </pc:cxnChg>
        <pc:cxnChg chg="del mod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6" creationId="{FA456323-37F6-4434-8E37-383EA4934853}"/>
          </ac:cxnSpMkLst>
        </pc:cxnChg>
        <pc:cxnChg chg="add mod">
          <ac:chgData name="Kulinich Bohdan" userId="48e65c9f34e137d0" providerId="LiveId" clId="{AA8232F2-4DF3-4AE9-8393-601677EC3ABF}" dt="2019-10-24T04:00:18.089" v="1877" actId="1076"/>
          <ac:cxnSpMkLst>
            <pc:docMk/>
            <pc:sldMk cId="2320942944" sldId="326"/>
            <ac:cxnSpMk id="7" creationId="{E65F1999-7C13-48F3-AA2E-FA5C631D247F}"/>
          </ac:cxnSpMkLst>
        </pc:cxnChg>
        <pc:cxnChg chg="del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23" creationId="{5A9C8749-44C7-480D-A8FC-8B24F346C6A5}"/>
          </ac:cxnSpMkLst>
        </pc:cxnChg>
        <pc:cxnChg chg="del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46" creationId="{CDCAF782-34EE-4D0D-8BBC-0EE7CCAAA31B}"/>
          </ac:cxnSpMkLst>
        </pc:cxnChg>
      </pc:sldChg>
      <pc:sldChg chg="del">
        <pc:chgData name="Kulinich Bohdan" userId="48e65c9f34e137d0" providerId="LiveId" clId="{AA8232F2-4DF3-4AE9-8393-601677EC3ABF}" dt="2019-10-24T09:31:38.381" v="2944" actId="2696"/>
        <pc:sldMkLst>
          <pc:docMk/>
          <pc:sldMk cId="2918127771" sldId="327"/>
        </pc:sldMkLst>
      </pc:sldChg>
      <pc:sldChg chg="del">
        <pc:chgData name="Kulinich Bohdan" userId="48e65c9f34e137d0" providerId="LiveId" clId="{AA8232F2-4DF3-4AE9-8393-601677EC3ABF}" dt="2019-10-21T18:04:20.759" v="357" actId="2696"/>
        <pc:sldMkLst>
          <pc:docMk/>
          <pc:sldMk cId="2189076879" sldId="328"/>
        </pc:sldMkLst>
      </pc:sldChg>
      <pc:sldChg chg="del">
        <pc:chgData name="Kulinich Bohdan" userId="48e65c9f34e137d0" providerId="LiveId" clId="{AA8232F2-4DF3-4AE9-8393-601677EC3ABF}" dt="2019-10-24T09:31:40.863" v="2950" actId="2696"/>
        <pc:sldMkLst>
          <pc:docMk/>
          <pc:sldMk cId="858341818" sldId="330"/>
        </pc:sldMkLst>
      </pc:sldChg>
      <pc:sldChg chg="del">
        <pc:chgData name="Kulinich Bohdan" userId="48e65c9f34e137d0" providerId="LiveId" clId="{AA8232F2-4DF3-4AE9-8393-601677EC3ABF}" dt="2019-10-24T09:31:40.451" v="2949" actId="2696"/>
        <pc:sldMkLst>
          <pc:docMk/>
          <pc:sldMk cId="1911096911" sldId="331"/>
        </pc:sldMkLst>
      </pc:sldChg>
      <pc:sldChg chg="delSp modSp add delAnim modAnim">
        <pc:chgData name="Kulinich Bohdan" userId="48e65c9f34e137d0" providerId="LiveId" clId="{AA8232F2-4DF3-4AE9-8393-601677EC3ABF}" dt="2019-10-23T21:32:01.598" v="1705" actId="1076"/>
        <pc:sldMkLst>
          <pc:docMk/>
          <pc:sldMk cId="3156963683" sldId="334"/>
        </pc:sldMkLst>
        <pc:spChg chg="mod">
          <ac:chgData name="Kulinich Bohdan" userId="48e65c9f34e137d0" providerId="LiveId" clId="{AA8232F2-4DF3-4AE9-8393-601677EC3ABF}" dt="2019-10-19T19:51:55.639" v="141" actId="20577"/>
          <ac:spMkLst>
            <pc:docMk/>
            <pc:sldMk cId="3156963683" sldId="334"/>
            <ac:spMk id="4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7" creationId="{00000000-0000-0000-0000-000000000000}"/>
          </ac:spMkLst>
        </pc:spChg>
        <pc:spChg chg="del mod">
          <ac:chgData name="Kulinich Bohdan" userId="48e65c9f34e137d0" providerId="LiveId" clId="{AA8232F2-4DF3-4AE9-8393-601677EC3ABF}" dt="2019-10-23T21:31:57.462" v="1704" actId="478"/>
          <ac:spMkLst>
            <pc:docMk/>
            <pc:sldMk cId="3156963683" sldId="334"/>
            <ac:spMk id="9" creationId="{26E99197-8E29-4B55-9516-BB8CEE1F3FFB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35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4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5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7" creationId="{00000000-0000-0000-0000-000000000000}"/>
          </ac:spMkLst>
        </pc:spChg>
      </pc:sldChg>
      <pc:sldChg chg="add">
        <pc:chgData name="Kulinich Bohdan" userId="48e65c9f34e137d0" providerId="LiveId" clId="{AA8232F2-4DF3-4AE9-8393-601677EC3ABF}" dt="2019-10-21T17:47:13.357" v="308"/>
        <pc:sldMkLst>
          <pc:docMk/>
          <pc:sldMk cId="3487309637" sldId="335"/>
        </pc:sldMkLst>
      </pc:sldChg>
      <pc:sldChg chg="add del">
        <pc:chgData name="Kulinich Bohdan" userId="48e65c9f34e137d0" providerId="LiveId" clId="{AA8232F2-4DF3-4AE9-8393-601677EC3ABF}" dt="2019-10-21T21:03:44.660" v="1073"/>
        <pc:sldMkLst>
          <pc:docMk/>
          <pc:sldMk cId="177980055" sldId="336"/>
        </pc:sldMkLst>
      </pc:sldChg>
      <pc:sldChg chg="addSp delSp modSp add">
        <pc:chgData name="Kulinich Bohdan" userId="48e65c9f34e137d0" providerId="LiveId" clId="{AA8232F2-4DF3-4AE9-8393-601677EC3ABF}" dt="2019-10-22T04:34:59.922" v="1320" actId="164"/>
        <pc:sldMkLst>
          <pc:docMk/>
          <pc:sldMk cId="415577183" sldId="336"/>
        </pc:sldMkLst>
        <pc:grpChg chg="add del mod">
          <ac:chgData name="Kulinich Bohdan" userId="48e65c9f34e137d0" providerId="LiveId" clId="{AA8232F2-4DF3-4AE9-8393-601677EC3ABF}" dt="2019-10-22T04:34:22.037" v="1315" actId="478"/>
          <ac:grpSpMkLst>
            <pc:docMk/>
            <pc:sldMk cId="415577183" sldId="336"/>
            <ac:grpSpMk id="6" creationId="{522402DE-A572-4177-8506-7A52251A8CF9}"/>
          </ac:grpSpMkLst>
        </pc:grpChg>
        <pc:grpChg chg="add mod">
          <ac:chgData name="Kulinich Bohdan" userId="48e65c9f34e137d0" providerId="LiveId" clId="{AA8232F2-4DF3-4AE9-8393-601677EC3ABF}" dt="2019-10-22T04:34:59.922" v="1320" actId="164"/>
          <ac:grpSpMkLst>
            <pc:docMk/>
            <pc:sldMk cId="415577183" sldId="336"/>
            <ac:grpSpMk id="9" creationId="{40AABB1A-D477-44D6-8954-D2517EED012F}"/>
          </ac:grpSpMkLst>
        </pc:grpChg>
        <pc:picChg chg="add mod">
          <ac:chgData name="Kulinich Bohdan" userId="48e65c9f34e137d0" providerId="LiveId" clId="{AA8232F2-4DF3-4AE9-8393-601677EC3ABF}" dt="2019-10-21T21:04:36.015" v="1099" actId="164"/>
          <ac:picMkLst>
            <pc:docMk/>
            <pc:sldMk cId="415577183" sldId="336"/>
            <ac:picMk id="3" creationId="{3347CE9F-9CE4-4DF4-9020-3ED51CE82B14}"/>
          </ac:picMkLst>
        </pc:picChg>
        <pc:picChg chg="add mod">
          <ac:chgData name="Kulinich Bohdan" userId="48e65c9f34e137d0" providerId="LiveId" clId="{AA8232F2-4DF3-4AE9-8393-601677EC3ABF}" dt="2019-10-22T04:34:59.922" v="1320" actId="164"/>
          <ac:picMkLst>
            <pc:docMk/>
            <pc:sldMk cId="415577183" sldId="336"/>
            <ac:picMk id="4" creationId="{632CCCFB-165F-47BD-B575-CCBE18199460}"/>
          </ac:picMkLst>
        </pc:picChg>
        <pc:picChg chg="add mod">
          <ac:chgData name="Kulinich Bohdan" userId="48e65c9f34e137d0" providerId="LiveId" clId="{AA8232F2-4DF3-4AE9-8393-601677EC3ABF}" dt="2019-10-21T21:04:36.015" v="1099" actId="164"/>
          <ac:picMkLst>
            <pc:docMk/>
            <pc:sldMk cId="415577183" sldId="336"/>
            <ac:picMk id="5" creationId="{E4ACDC33-143C-4972-AECC-ECAFFF616C2B}"/>
          </ac:picMkLst>
        </pc:picChg>
        <pc:picChg chg="add mod">
          <ac:chgData name="Kulinich Bohdan" userId="48e65c9f34e137d0" providerId="LiveId" clId="{AA8232F2-4DF3-4AE9-8393-601677EC3ABF}" dt="2019-10-22T04:34:59.922" v="1320" actId="164"/>
          <ac:picMkLst>
            <pc:docMk/>
            <pc:sldMk cId="415577183" sldId="336"/>
            <ac:picMk id="8" creationId="{1BAE0EA6-24CF-4E2C-88B2-33113351F5FF}"/>
          </ac:picMkLst>
        </pc:picChg>
      </pc:sldChg>
      <pc:sldChg chg="addSp delSp modSp del modAnim">
        <pc:chgData name="Kulinich Bohdan" userId="48e65c9f34e137d0" providerId="LiveId" clId="{AA8232F2-4DF3-4AE9-8393-601677EC3ABF}" dt="2019-10-23T21:26:19.274" v="1543" actId="2696"/>
        <pc:sldMkLst>
          <pc:docMk/>
          <pc:sldMk cId="2837876467" sldId="337"/>
        </pc:sldMkLst>
        <pc:spChg chg="ord">
          <ac:chgData name="Kulinich Bohdan" userId="48e65c9f34e137d0" providerId="LiveId" clId="{AA8232F2-4DF3-4AE9-8393-601677EC3ABF}" dt="2019-10-23T21:25:52.024" v="1540" actId="167"/>
          <ac:spMkLst>
            <pc:docMk/>
            <pc:sldMk cId="2837876467" sldId="337"/>
            <ac:spMk id="8" creationId="{36378CCE-E9DA-4415-A256-AAC7C7D43FE1}"/>
          </ac:spMkLst>
        </pc:spChg>
        <pc:spChg chg="add mod ord">
          <ac:chgData name="Kulinich Bohdan" userId="48e65c9f34e137d0" providerId="LiveId" clId="{AA8232F2-4DF3-4AE9-8393-601677EC3ABF}" dt="2019-10-23T21:22:27.017" v="1529" actId="167"/>
          <ac:spMkLst>
            <pc:docMk/>
            <pc:sldMk cId="2837876467" sldId="337"/>
            <ac:spMk id="9" creationId="{B659934E-4D72-4649-9232-4B79A48F992B}"/>
          </ac:spMkLst>
        </pc:spChg>
        <pc:spChg chg="ord">
          <ac:chgData name="Kulinich Bohdan" userId="48e65c9f34e137d0" providerId="LiveId" clId="{AA8232F2-4DF3-4AE9-8393-601677EC3ABF}" dt="2019-10-23T21:25:37.833" v="1537" actId="167"/>
          <ac:spMkLst>
            <pc:docMk/>
            <pc:sldMk cId="2837876467" sldId="337"/>
            <ac:spMk id="35" creationId="{EB0E4C46-B0BD-4995-B5E1-3611E3012C2C}"/>
          </ac:spMkLst>
        </pc:spChg>
        <pc:spChg chg="ord">
          <ac:chgData name="Kulinich Bohdan" userId="48e65c9f34e137d0" providerId="LiveId" clId="{AA8232F2-4DF3-4AE9-8393-601677EC3ABF}" dt="2019-10-23T21:25:55.033" v="1541" actId="167"/>
          <ac:spMkLst>
            <pc:docMk/>
            <pc:sldMk cId="2837876467" sldId="337"/>
            <ac:spMk id="36" creationId="{C1B1B0C0-178E-4A90-9818-D0B437DA2CAF}"/>
          </ac:spMkLst>
        </pc:spChg>
        <pc:spChg chg="ord">
          <ac:chgData name="Kulinich Bohdan" userId="48e65c9f34e137d0" providerId="LiveId" clId="{AA8232F2-4DF3-4AE9-8393-601677EC3ABF}" dt="2019-10-23T17:26:24.871" v="1434" actId="166"/>
          <ac:spMkLst>
            <pc:docMk/>
            <pc:sldMk cId="2837876467" sldId="337"/>
            <ac:spMk id="37" creationId="{00000000-0000-0000-0000-000000000000}"/>
          </ac:spMkLst>
        </pc:spChg>
        <pc:spChg chg="mod ord">
          <ac:chgData name="Kulinich Bohdan" userId="48e65c9f34e137d0" providerId="LiveId" clId="{AA8232F2-4DF3-4AE9-8393-601677EC3ABF}" dt="2019-10-23T21:25:34.172" v="1536" actId="167"/>
          <ac:spMkLst>
            <pc:docMk/>
            <pc:sldMk cId="2837876467" sldId="337"/>
            <ac:spMk id="38" creationId="{66887AEF-8150-4B16-9DF6-FB4336892112}"/>
          </ac:spMkLst>
        </pc:spChg>
        <pc:spChg chg="add mod">
          <ac:chgData name="Kulinich Bohdan" userId="48e65c9f34e137d0" providerId="LiveId" clId="{AA8232F2-4DF3-4AE9-8393-601677EC3ABF}" dt="2019-10-23T17:29:43.771" v="1452" actId="1076"/>
          <ac:spMkLst>
            <pc:docMk/>
            <pc:sldMk cId="2837876467" sldId="337"/>
            <ac:spMk id="44" creationId="{22717AA3-5B50-49E4-9D5B-F3DEDCC2B950}"/>
          </ac:spMkLst>
        </pc:spChg>
        <pc:spChg chg="add mod">
          <ac:chgData name="Kulinich Bohdan" userId="48e65c9f34e137d0" providerId="LiveId" clId="{AA8232F2-4DF3-4AE9-8393-601677EC3ABF}" dt="2019-10-23T17:29:54.221" v="1455" actId="1076"/>
          <ac:spMkLst>
            <pc:docMk/>
            <pc:sldMk cId="2837876467" sldId="337"/>
            <ac:spMk id="45" creationId="{3CCA8CA5-90F8-418E-8091-50B1B34F9CD2}"/>
          </ac:spMkLst>
        </pc:spChg>
        <pc:spChg chg="add mod ord">
          <ac:chgData name="Kulinich Bohdan" userId="48e65c9f34e137d0" providerId="LiveId" clId="{AA8232F2-4DF3-4AE9-8393-601677EC3ABF}" dt="2019-10-23T21:22:33.748" v="1531" actId="167"/>
          <ac:spMkLst>
            <pc:docMk/>
            <pc:sldMk cId="2837876467" sldId="337"/>
            <ac:spMk id="46" creationId="{9AF877D2-A8D4-41D4-AE11-FD9194B008FA}"/>
          </ac:spMkLst>
        </pc:spChg>
        <pc:spChg chg="add mod ord">
          <ac:chgData name="Kulinich Bohdan" userId="48e65c9f34e137d0" providerId="LiveId" clId="{AA8232F2-4DF3-4AE9-8393-601677EC3ABF}" dt="2019-10-23T21:22:30.140" v="1530" actId="167"/>
          <ac:spMkLst>
            <pc:docMk/>
            <pc:sldMk cId="2837876467" sldId="337"/>
            <ac:spMk id="47" creationId="{641C71AA-2805-4156-BF01-C27D17F03A62}"/>
          </ac:spMkLst>
        </pc:spChg>
        <pc:grpChg chg="add del mod">
          <ac:chgData name="Kulinich Bohdan" userId="48e65c9f34e137d0" providerId="LiveId" clId="{AA8232F2-4DF3-4AE9-8393-601677EC3ABF}" dt="2019-10-23T17:28:04.518" v="1438" actId="165"/>
          <ac:grpSpMkLst>
            <pc:docMk/>
            <pc:sldMk cId="2837876467" sldId="337"/>
            <ac:grpSpMk id="40" creationId="{BC4457F2-B1F7-4D4B-B576-7CD476B66674}"/>
          </ac:grpSpMkLst>
        </pc:grpChg>
        <pc:picChg chg="ord">
          <ac:chgData name="Kulinich Bohdan" userId="48e65c9f34e137d0" providerId="LiveId" clId="{AA8232F2-4DF3-4AE9-8393-601677EC3ABF}" dt="2019-10-23T17:26:24.871" v="1434" actId="166"/>
          <ac:picMkLst>
            <pc:docMk/>
            <pc:sldMk cId="2837876467" sldId="337"/>
            <ac:picMk id="2" creationId="{00000000-0000-0000-0000-000000000000}"/>
          </ac:picMkLst>
        </pc:picChg>
        <pc:picChg chg="ord">
          <ac:chgData name="Kulinich Bohdan" userId="48e65c9f34e137d0" providerId="LiveId" clId="{AA8232F2-4DF3-4AE9-8393-601677EC3ABF}" dt="2019-10-23T21:25:59.611" v="1542" actId="167"/>
          <ac:picMkLst>
            <pc:docMk/>
            <pc:sldMk cId="2837876467" sldId="337"/>
            <ac:picMk id="29" creationId="{111D0509-FE0C-43E5-9AA8-08492ABBA832}"/>
          </ac:picMkLst>
        </pc:picChg>
        <pc:picChg chg="ord">
          <ac:chgData name="Kulinich Bohdan" userId="48e65c9f34e137d0" providerId="LiveId" clId="{AA8232F2-4DF3-4AE9-8393-601677EC3ABF}" dt="2019-10-23T21:25:47.224" v="1539" actId="167"/>
          <ac:picMkLst>
            <pc:docMk/>
            <pc:sldMk cId="2837876467" sldId="337"/>
            <ac:picMk id="31" creationId="{1222A492-97D2-4A56-A003-A08037FB6EE8}"/>
          </ac:picMkLst>
        </pc:picChg>
        <pc:picChg chg="ord">
          <ac:chgData name="Kulinich Bohdan" userId="48e65c9f34e137d0" providerId="LiveId" clId="{AA8232F2-4DF3-4AE9-8393-601677EC3ABF}" dt="2019-10-23T21:25:44.144" v="1538" actId="167"/>
          <ac:picMkLst>
            <pc:docMk/>
            <pc:sldMk cId="2837876467" sldId="337"/>
            <ac:picMk id="33" creationId="{C5004C39-A765-4AC8-A66F-F67C6D1734F3}"/>
          </ac:picMkLst>
        </pc:picChg>
        <pc:picChg chg="ord">
          <ac:chgData name="Kulinich Bohdan" userId="48e65c9f34e137d0" providerId="LiveId" clId="{AA8232F2-4DF3-4AE9-8393-601677EC3ABF}" dt="2019-10-23T21:25:26.741" v="1535" actId="167"/>
          <ac:picMkLst>
            <pc:docMk/>
            <pc:sldMk cId="2837876467" sldId="337"/>
            <ac:picMk id="34" creationId="{9340A0F6-1A42-45D2-B23A-899F1034AD83}"/>
          </ac:picMkLst>
        </pc:picChg>
        <pc:picChg chg="mod ord topLvl">
          <ac:chgData name="Kulinich Bohdan" userId="48e65c9f34e137d0" providerId="LiveId" clId="{AA8232F2-4DF3-4AE9-8393-601677EC3ABF}" dt="2019-10-23T21:22:37.276" v="1532" actId="167"/>
          <ac:picMkLst>
            <pc:docMk/>
            <pc:sldMk cId="2837876467" sldId="337"/>
            <ac:picMk id="41" creationId="{41424F8A-39D3-460F-B0EF-1638070CD12F}"/>
          </ac:picMkLst>
        </pc:picChg>
        <pc:picChg chg="mod ord topLvl">
          <ac:chgData name="Kulinich Bohdan" userId="48e65c9f34e137d0" providerId="LiveId" clId="{AA8232F2-4DF3-4AE9-8393-601677EC3ABF}" dt="2019-10-23T21:22:20.766" v="1528" actId="167"/>
          <ac:picMkLst>
            <pc:docMk/>
            <pc:sldMk cId="2837876467" sldId="337"/>
            <ac:picMk id="42" creationId="{21D2EC2E-FCE6-4FB7-B4B6-9299F3073CF2}"/>
          </ac:picMkLst>
        </pc:picChg>
        <pc:picChg chg="mod ord topLvl">
          <ac:chgData name="Kulinich Bohdan" userId="48e65c9f34e137d0" providerId="LiveId" clId="{AA8232F2-4DF3-4AE9-8393-601677EC3ABF}" dt="2019-10-23T21:22:17.629" v="1527" actId="167"/>
          <ac:picMkLst>
            <pc:docMk/>
            <pc:sldMk cId="2837876467" sldId="337"/>
            <ac:picMk id="43" creationId="{1D46F1EF-7B2F-4FFC-B943-5C58A304DCBA}"/>
          </ac:picMkLst>
        </pc:picChg>
      </pc:sldChg>
      <pc:sldChg chg="addSp delSp modSp del delAnim">
        <pc:chgData name="Kulinich Bohdan" userId="48e65c9f34e137d0" providerId="LiveId" clId="{AA8232F2-4DF3-4AE9-8393-601677EC3ABF}" dt="2019-10-24T09:31:45.416" v="2951" actId="2696"/>
        <pc:sldMkLst>
          <pc:docMk/>
          <pc:sldMk cId="2636914938" sldId="338"/>
        </pc:sldMkLst>
        <pc:spChg chg="del">
          <ac:chgData name="Kulinich Bohdan" userId="48e65c9f34e137d0" providerId="LiveId" clId="{AA8232F2-4DF3-4AE9-8393-601677EC3ABF}" dt="2019-10-23T17:46:15.809" v="1525" actId="478"/>
          <ac:spMkLst>
            <pc:docMk/>
            <pc:sldMk cId="2636914938" sldId="338"/>
            <ac:spMk id="16" creationId="{1F516CFD-A6F1-42B6-BED6-9AC414ABA8E0}"/>
          </ac:spMkLst>
        </pc:spChg>
        <pc:grpChg chg="add del mod">
          <ac:chgData name="Kulinich Bohdan" userId="48e65c9f34e137d0" providerId="LiveId" clId="{AA8232F2-4DF3-4AE9-8393-601677EC3ABF}" dt="2019-10-23T17:46:10.899" v="1524" actId="478"/>
          <ac:grpSpMkLst>
            <pc:docMk/>
            <pc:sldMk cId="2636914938" sldId="338"/>
            <ac:grpSpMk id="8" creationId="{E5D9DD91-9E67-46F0-B052-FAA80BDAEF00}"/>
          </ac:grpSpMkLst>
        </pc:grp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3" creationId="{30B5D86A-7C13-43CC-B6B2-720CB985CF3C}"/>
          </ac:picMkLst>
        </pc:pic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5" creationId="{079E7C54-9801-4B32-B8BA-7412715FC7AF}"/>
          </ac:picMkLst>
        </pc:pic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7" creationId="{585D5D4F-2274-4D91-B8C6-A75E98AB8EF3}"/>
          </ac:picMkLst>
        </pc:picChg>
      </pc:sldChg>
      <pc:sldChg chg="modSp add del">
        <pc:chgData name="Kulinich Bohdan" userId="48e65c9f34e137d0" providerId="LiveId" clId="{AA8232F2-4DF3-4AE9-8393-601677EC3ABF}" dt="2019-10-24T14:57:55.708" v="3434" actId="2696"/>
        <pc:sldMkLst>
          <pc:docMk/>
          <pc:sldMk cId="392536255" sldId="339"/>
        </pc:sldMkLst>
        <pc:spChg chg="mod">
          <ac:chgData name="Kulinich Bohdan" userId="48e65c9f34e137d0" providerId="LiveId" clId="{AA8232F2-4DF3-4AE9-8393-601677EC3ABF}" dt="2019-10-23T21:26:22.864" v="1544" actId="20577"/>
          <ac:spMkLst>
            <pc:docMk/>
            <pc:sldMk cId="392536255" sldId="339"/>
            <ac:spMk id="47" creationId="{641C71AA-2805-4156-BF01-C27D17F03A62}"/>
          </ac:spMkLst>
        </pc:spChg>
      </pc:sldChg>
      <pc:sldChg chg="modSp add">
        <pc:chgData name="Kulinich Bohdan" userId="48e65c9f34e137d0" providerId="LiveId" clId="{AA8232F2-4DF3-4AE9-8393-601677EC3ABF}" dt="2019-10-23T21:26:54.107" v="1553" actId="20577"/>
        <pc:sldMkLst>
          <pc:docMk/>
          <pc:sldMk cId="3503267345" sldId="340"/>
        </pc:sldMkLst>
        <pc:spChg chg="ord">
          <ac:chgData name="Kulinich Bohdan" userId="48e65c9f34e137d0" providerId="LiveId" clId="{AA8232F2-4DF3-4AE9-8393-601677EC3ABF}" dt="2019-10-23T21:26:42.331" v="1549" actId="167"/>
          <ac:spMkLst>
            <pc:docMk/>
            <pc:sldMk cId="3503267345" sldId="340"/>
            <ac:spMk id="9" creationId="{B659934E-4D72-4649-9232-4B79A48F992B}"/>
          </ac:spMkLst>
        </pc:spChg>
        <pc:spChg chg="mod">
          <ac:chgData name="Kulinich Bohdan" userId="48e65c9f34e137d0" providerId="LiveId" clId="{AA8232F2-4DF3-4AE9-8393-601677EC3ABF}" dt="2019-10-23T21:26:54.107" v="1553" actId="20577"/>
          <ac:spMkLst>
            <pc:docMk/>
            <pc:sldMk cId="3503267345" sldId="340"/>
            <ac:spMk id="38" creationId="{66887AEF-8150-4B16-9DF6-FB4336892112}"/>
          </ac:spMkLst>
        </pc:spChg>
        <pc:spChg chg="ord">
          <ac:chgData name="Kulinich Bohdan" userId="48e65c9f34e137d0" providerId="LiveId" clId="{AA8232F2-4DF3-4AE9-8393-601677EC3ABF}" dt="2019-10-23T21:26:45.129" v="1550" actId="167"/>
          <ac:spMkLst>
            <pc:docMk/>
            <pc:sldMk cId="3503267345" sldId="340"/>
            <ac:spMk id="46" creationId="{9AF877D2-A8D4-41D4-AE11-FD9194B008FA}"/>
          </ac:spMkLst>
        </pc:spChg>
        <pc:spChg chg="ord">
          <ac:chgData name="Kulinich Bohdan" userId="48e65c9f34e137d0" providerId="LiveId" clId="{AA8232F2-4DF3-4AE9-8393-601677EC3ABF}" dt="2019-10-23T21:26:38.817" v="1548" actId="167"/>
          <ac:spMkLst>
            <pc:docMk/>
            <pc:sldMk cId="3503267345" sldId="340"/>
            <ac:spMk id="47" creationId="{641C71AA-2805-4156-BF01-C27D17F03A62}"/>
          </ac:spMkLst>
        </pc:spChg>
        <pc:picChg chg="ord">
          <ac:chgData name="Kulinich Bohdan" userId="48e65c9f34e137d0" providerId="LiveId" clId="{AA8232F2-4DF3-4AE9-8393-601677EC3ABF}" dt="2019-10-23T21:26:49.230" v="1551" actId="167"/>
          <ac:picMkLst>
            <pc:docMk/>
            <pc:sldMk cId="3503267345" sldId="340"/>
            <ac:picMk id="41" creationId="{41424F8A-39D3-460F-B0EF-1638070CD12F}"/>
          </ac:picMkLst>
        </pc:picChg>
        <pc:picChg chg="ord">
          <ac:chgData name="Kulinich Bohdan" userId="48e65c9f34e137d0" providerId="LiveId" clId="{AA8232F2-4DF3-4AE9-8393-601677EC3ABF}" dt="2019-10-23T21:26:34.557" v="1547" actId="167"/>
          <ac:picMkLst>
            <pc:docMk/>
            <pc:sldMk cId="3503267345" sldId="340"/>
            <ac:picMk id="42" creationId="{21D2EC2E-FCE6-4FB7-B4B6-9299F3073CF2}"/>
          </ac:picMkLst>
        </pc:picChg>
        <pc:picChg chg="ord">
          <ac:chgData name="Kulinich Bohdan" userId="48e65c9f34e137d0" providerId="LiveId" clId="{AA8232F2-4DF3-4AE9-8393-601677EC3ABF}" dt="2019-10-23T21:26:31.406" v="1546" actId="167"/>
          <ac:picMkLst>
            <pc:docMk/>
            <pc:sldMk cId="3503267345" sldId="340"/>
            <ac:picMk id="43" creationId="{1D46F1EF-7B2F-4FFC-B943-5C58A304DCBA}"/>
          </ac:picMkLst>
        </pc:picChg>
      </pc:sldChg>
      <pc:sldChg chg="addSp delSp modSp add delAnim modAnim">
        <pc:chgData name="Kulinich Bohdan" userId="48e65c9f34e137d0" providerId="LiveId" clId="{AA8232F2-4DF3-4AE9-8393-601677EC3ABF}" dt="2019-10-24T12:15:52.721" v="3088" actId="1076"/>
        <pc:sldMkLst>
          <pc:docMk/>
          <pc:sldMk cId="2216048224" sldId="341"/>
        </pc:sldMkLst>
        <pc:spChg chg="mod">
          <ac:chgData name="Kulinich Bohdan" userId="48e65c9f34e137d0" providerId="LiveId" clId="{AA8232F2-4DF3-4AE9-8393-601677EC3ABF}" dt="2019-10-24T04:13:54.949" v="2010" actId="1076"/>
          <ac:spMkLst>
            <pc:docMk/>
            <pc:sldMk cId="2216048224" sldId="341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4:13:54.949" v="2010" actId="1076"/>
          <ac:spMkLst>
            <pc:docMk/>
            <pc:sldMk cId="2216048224" sldId="341"/>
            <ac:spMk id="9" creationId="{63E5D5FE-C22A-4483-BD83-1DE861448B5B}"/>
          </ac:spMkLst>
        </pc:spChg>
        <pc:spChg chg="add mod">
          <ac:chgData name="Kulinich Bohdan" userId="48e65c9f34e137d0" providerId="LiveId" clId="{AA8232F2-4DF3-4AE9-8393-601677EC3ABF}" dt="2019-10-24T04:14:01.187" v="2011" actId="1076"/>
          <ac:spMkLst>
            <pc:docMk/>
            <pc:sldMk cId="2216048224" sldId="341"/>
            <ac:spMk id="10" creationId="{9C5E2FA2-DD17-49E2-A8CD-2525CBACCB3F}"/>
          </ac:spMkLst>
        </pc:spChg>
        <pc:spChg chg="add mod">
          <ac:chgData name="Kulinich Bohdan" userId="48e65c9f34e137d0" providerId="LiveId" clId="{AA8232F2-4DF3-4AE9-8393-601677EC3ABF}" dt="2019-10-24T04:14:01.187" v="2011" actId="1076"/>
          <ac:spMkLst>
            <pc:docMk/>
            <pc:sldMk cId="2216048224" sldId="341"/>
            <ac:spMk id="11" creationId="{BB9B1BFC-5C82-4ACE-A395-68844407258D}"/>
          </ac:spMkLst>
        </pc:spChg>
        <pc:spChg chg="add del mod">
          <ac:chgData name="Kulinich Bohdan" userId="48e65c9f34e137d0" providerId="LiveId" clId="{AA8232F2-4DF3-4AE9-8393-601677EC3ABF}" dt="2019-10-24T04:08:03.981" v="1941" actId="478"/>
          <ac:spMkLst>
            <pc:docMk/>
            <pc:sldMk cId="2216048224" sldId="341"/>
            <ac:spMk id="12" creationId="{06DFF4F5-C086-4E07-82E9-51ADF720A21F}"/>
          </ac:spMkLst>
        </pc:spChg>
        <pc:spChg chg="add del mod">
          <ac:chgData name="Kulinich Bohdan" userId="48e65c9f34e137d0" providerId="LiveId" clId="{AA8232F2-4DF3-4AE9-8393-601677EC3ABF}" dt="2019-10-24T04:08:19.835" v="1943" actId="478"/>
          <ac:spMkLst>
            <pc:docMk/>
            <pc:sldMk cId="2216048224" sldId="341"/>
            <ac:spMk id="13" creationId="{6E77AED3-FC14-422C-B055-8D841B90FD97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4" creationId="{A177E152-6662-4726-89D5-72B8244D48A8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5" creationId="{01F79357-F02B-4E02-8B27-388767E60BF8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6" creationId="{56C639C6-D6C0-473C-ADFF-E0354484A1DA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7" creationId="{6D7625E4-B3F1-4B1B-BC23-B6590B55734C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8" creationId="{37751B42-5098-4929-8D34-636EC16D1226}"/>
          </ac:spMkLst>
        </pc:spChg>
        <pc:spChg chg="mod">
          <ac:chgData name="Kulinich Bohdan" userId="48e65c9f34e137d0" providerId="LiveId" clId="{AA8232F2-4DF3-4AE9-8393-601677EC3ABF}" dt="2019-10-24T08:43:14.975" v="2644" actId="1076"/>
          <ac:spMkLst>
            <pc:docMk/>
            <pc:sldMk cId="2216048224" sldId="341"/>
            <ac:spMk id="21" creationId="{E8741A63-F058-400A-820B-0BECD1AC5D80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0" creationId="{BDADDB33-5A95-481A-B641-A0E7E5210044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1" creationId="{227E3515-A6A1-4FD9-8083-61F87BC42D96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6" creationId="{982430DF-C6A0-4767-B111-425D51B49403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7" creationId="{F2DAB287-019F-4BD7-881E-93446762CBE7}"/>
          </ac:spMkLst>
        </pc:spChg>
        <pc:grpChg chg="add">
          <ac:chgData name="Kulinich Bohdan" userId="48e65c9f34e137d0" providerId="LiveId" clId="{AA8232F2-4DF3-4AE9-8393-601677EC3ABF}" dt="2019-10-24T08:42:55.863" v="2592"/>
          <ac:grpSpMkLst>
            <pc:docMk/>
            <pc:sldMk cId="2216048224" sldId="341"/>
            <ac:grpSpMk id="19" creationId="{43CD651B-F7DB-4764-B382-40557613D5AF}"/>
          </ac:grpSpMkLst>
        </pc:grpChg>
        <pc:picChg chg="add">
          <ac:chgData name="Kulinich Bohdan" userId="48e65c9f34e137d0" providerId="LiveId" clId="{AA8232F2-4DF3-4AE9-8393-601677EC3ABF}" dt="2019-10-24T08:42:55.863" v="2592"/>
          <ac:picMkLst>
            <pc:docMk/>
            <pc:sldMk cId="2216048224" sldId="341"/>
            <ac:picMk id="13" creationId="{C625A4FC-5D7E-41FB-B8D1-23BC1B07DC93}"/>
          </ac:picMkLst>
        </pc:picChg>
      </pc:sldChg>
      <pc:sldChg chg="addSp delSp modSp add ord delAnim modAnim">
        <pc:chgData name="Kulinich Bohdan" userId="48e65c9f34e137d0" providerId="LiveId" clId="{AA8232F2-4DF3-4AE9-8393-601677EC3ABF}" dt="2019-10-24T08:39:50.108" v="2478"/>
        <pc:sldMkLst>
          <pc:docMk/>
          <pc:sldMk cId="323459159" sldId="342"/>
        </pc:sldMkLst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8" creationId="{552CA498-8586-4F16-A8AF-27DCB432BEF2}"/>
          </ac:spMkLst>
        </pc:spChg>
        <pc:spChg chg="add mod">
          <ac:chgData name="Kulinich Bohdan" userId="48e65c9f34e137d0" providerId="LiveId" clId="{AA8232F2-4DF3-4AE9-8393-601677EC3ABF}" dt="2019-10-24T08:39:09.744" v="2463" actId="164"/>
          <ac:spMkLst>
            <pc:docMk/>
            <pc:sldMk cId="323459159" sldId="342"/>
            <ac:spMk id="8" creationId="{F2051C7E-CF59-452D-886D-952A4E80FDDE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9" creationId="{63E5D5FE-C22A-4483-BD83-1DE861448B5B}"/>
          </ac:spMkLst>
        </pc:spChg>
        <pc:spChg chg="add del mod">
          <ac:chgData name="Kulinich Bohdan" userId="48e65c9f34e137d0" providerId="LiveId" clId="{AA8232F2-4DF3-4AE9-8393-601677EC3ABF}" dt="2019-10-24T08:36:18.474" v="2414" actId="478"/>
          <ac:spMkLst>
            <pc:docMk/>
            <pc:sldMk cId="323459159" sldId="342"/>
            <ac:spMk id="10" creationId="{41558E5C-F040-419B-AA7C-A363ADB2E04A}"/>
          </ac:spMkLst>
        </pc:spChg>
        <pc:spChg chg="add del mod">
          <ac:chgData name="Kulinich Bohdan" userId="48e65c9f34e137d0" providerId="LiveId" clId="{AA8232F2-4DF3-4AE9-8393-601677EC3ABF}" dt="2019-10-23T21:48:44.291" v="1761" actId="478"/>
          <ac:spMkLst>
            <pc:docMk/>
            <pc:sldMk cId="323459159" sldId="342"/>
            <ac:spMk id="10" creationId="{B0F0023E-28A3-498D-B78F-489294E5CBEA}"/>
          </ac:spMkLst>
        </pc:spChg>
        <pc:spChg chg="add del">
          <ac:chgData name="Kulinich Bohdan" userId="48e65c9f34e137d0" providerId="LiveId" clId="{AA8232F2-4DF3-4AE9-8393-601677EC3ABF}" dt="2019-10-23T21:46:30.396" v="1736" actId="478"/>
          <ac:spMkLst>
            <pc:docMk/>
            <pc:sldMk cId="323459159" sldId="342"/>
            <ac:spMk id="11" creationId="{B84A08BD-927B-4639-B6F2-D91C880A2232}"/>
          </ac:spMkLst>
        </pc:spChg>
        <pc:spChg chg="add mod">
          <ac:chgData name="Kulinich Bohdan" userId="48e65c9f34e137d0" providerId="LiveId" clId="{AA8232F2-4DF3-4AE9-8393-601677EC3ABF}" dt="2019-10-23T21:47:48.626" v="1756" actId="14100"/>
          <ac:spMkLst>
            <pc:docMk/>
            <pc:sldMk cId="323459159" sldId="342"/>
            <ac:spMk id="12" creationId="{13C6E710-9625-43F9-A7FD-46E4FC62319C}"/>
          </ac:spMkLst>
        </pc:spChg>
        <pc:spChg chg="add del">
          <ac:chgData name="Kulinich Bohdan" userId="48e65c9f34e137d0" providerId="LiveId" clId="{AA8232F2-4DF3-4AE9-8393-601677EC3ABF}" dt="2019-10-23T21:48:35.682" v="1759" actId="478"/>
          <ac:spMkLst>
            <pc:docMk/>
            <pc:sldMk cId="323459159" sldId="342"/>
            <ac:spMk id="13" creationId="{7ACCA313-9836-48EF-A61B-A0544DAF7610}"/>
          </ac:spMkLst>
        </pc:spChg>
        <pc:spChg chg="add del mod">
          <ac:chgData name="Kulinich Bohdan" userId="48e65c9f34e137d0" providerId="LiveId" clId="{AA8232F2-4DF3-4AE9-8393-601677EC3ABF}" dt="2019-10-23T21:48:44.291" v="1761" actId="478"/>
          <ac:spMkLst>
            <pc:docMk/>
            <pc:sldMk cId="323459159" sldId="342"/>
            <ac:spMk id="14" creationId="{697468BD-3D2E-4AED-9C11-67EF1340FAE5}"/>
          </ac:spMkLst>
        </pc:spChg>
        <pc:spChg chg="add">
          <ac:chgData name="Kulinich Bohdan" userId="48e65c9f34e137d0" providerId="LiveId" clId="{AA8232F2-4DF3-4AE9-8393-601677EC3ABF}" dt="2019-10-23T21:48:48.617" v="1762"/>
          <ac:spMkLst>
            <pc:docMk/>
            <pc:sldMk cId="323459159" sldId="342"/>
            <ac:spMk id="15" creationId="{CC99B9CB-358D-40D3-8EF5-B7E41A4103EA}"/>
          </ac:spMkLst>
        </pc:spChg>
        <pc:spChg chg="add">
          <ac:chgData name="Kulinich Bohdan" userId="48e65c9f34e137d0" providerId="LiveId" clId="{AA8232F2-4DF3-4AE9-8393-601677EC3ABF}" dt="2019-10-23T21:48:48.617" v="1762"/>
          <ac:spMkLst>
            <pc:docMk/>
            <pc:sldMk cId="323459159" sldId="342"/>
            <ac:spMk id="16" creationId="{9B810341-10C9-44F0-AF67-C5DD8B1BBAB6}"/>
          </ac:spMkLst>
        </pc:spChg>
        <pc:spChg chg="mod">
          <ac:chgData name="Kulinich Bohdan" userId="48e65c9f34e137d0" providerId="LiveId" clId="{AA8232F2-4DF3-4AE9-8393-601677EC3ABF}" dt="2019-10-23T21:49:38.343" v="1767" actId="14100"/>
          <ac:spMkLst>
            <pc:docMk/>
            <pc:sldMk cId="323459159" sldId="342"/>
            <ac:spMk id="30" creationId="{BDADDB33-5A95-481A-B641-A0E7E5210044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36" creationId="{982430DF-C6A0-4767-B111-425D51B49403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37" creationId="{F2DAB287-019F-4BD7-881E-93446762CBE7}"/>
          </ac:spMkLst>
        </pc:spChg>
        <pc:grpChg chg="add mod">
          <ac:chgData name="Kulinich Bohdan" userId="48e65c9f34e137d0" providerId="LiveId" clId="{AA8232F2-4DF3-4AE9-8393-601677EC3ABF}" dt="2019-10-24T08:39:09.744" v="2463" actId="164"/>
          <ac:grpSpMkLst>
            <pc:docMk/>
            <pc:sldMk cId="323459159" sldId="342"/>
            <ac:grpSpMk id="11" creationId="{30C5B5D1-0F87-421F-8A9C-9417AC60A10A}"/>
          </ac:grpSpMkLst>
        </pc:grpChg>
        <pc:picChg chg="add del mod">
          <ac:chgData name="Kulinich Bohdan" userId="48e65c9f34e137d0" providerId="LiveId" clId="{AA8232F2-4DF3-4AE9-8393-601677EC3ABF}" dt="2019-10-24T08:36:28.444" v="2416" actId="478"/>
          <ac:picMkLst>
            <pc:docMk/>
            <pc:sldMk cId="323459159" sldId="342"/>
            <ac:picMk id="5" creationId="{7E444E78-950E-4625-B9C9-5B0040812B77}"/>
          </ac:picMkLst>
        </pc:picChg>
        <pc:picChg chg="add mod">
          <ac:chgData name="Kulinich Bohdan" userId="48e65c9f34e137d0" providerId="LiveId" clId="{AA8232F2-4DF3-4AE9-8393-601677EC3ABF}" dt="2019-10-24T08:39:09.744" v="2463" actId="164"/>
          <ac:picMkLst>
            <pc:docMk/>
            <pc:sldMk cId="323459159" sldId="342"/>
            <ac:picMk id="7" creationId="{2EC3A7F2-A609-46B8-A9CD-9E1F53E9F694}"/>
          </ac:picMkLst>
        </pc:picChg>
        <pc:picChg chg="add mod">
          <ac:chgData name="Kulinich Bohdan" userId="48e65c9f34e137d0" providerId="LiveId" clId="{AA8232F2-4DF3-4AE9-8393-601677EC3ABF}" dt="2019-10-24T08:31:13.167" v="2347" actId="1076"/>
          <ac:picMkLst>
            <pc:docMk/>
            <pc:sldMk cId="323459159" sldId="342"/>
            <ac:picMk id="9" creationId="{6694CECE-7A8D-40DC-9A83-EA277FA3FB46}"/>
          </ac:picMkLst>
        </pc:picChg>
      </pc:sldChg>
      <pc:sldChg chg="addSp delSp modSp add delAnim modAnim">
        <pc:chgData name="Kulinich Bohdan" userId="48e65c9f34e137d0" providerId="LiveId" clId="{AA8232F2-4DF3-4AE9-8393-601677EC3ABF}" dt="2019-10-24T08:28:44.195" v="2306" actId="1076"/>
        <pc:sldMkLst>
          <pc:docMk/>
          <pc:sldMk cId="1776717782" sldId="343"/>
        </pc:sldMkLst>
        <pc:spChg chg="add mod">
          <ac:chgData name="Kulinich Bohdan" userId="48e65c9f34e137d0" providerId="LiveId" clId="{AA8232F2-4DF3-4AE9-8393-601677EC3ABF}" dt="2019-10-24T08:25:42.895" v="2252" actId="1076"/>
          <ac:spMkLst>
            <pc:docMk/>
            <pc:sldMk cId="1776717782" sldId="343"/>
            <ac:spMk id="2" creationId="{34270269-EF10-4027-B130-F610C7D04C62}"/>
          </ac:spMkLst>
        </pc:spChg>
        <pc:spChg chg="mod">
          <ac:chgData name="Kulinich Bohdan" userId="48e65c9f34e137d0" providerId="LiveId" clId="{AA8232F2-4DF3-4AE9-8393-601677EC3ABF}" dt="2019-10-24T08:20:56.496" v="2126" actId="20578"/>
          <ac:spMkLst>
            <pc:docMk/>
            <pc:sldMk cId="1776717782" sldId="343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4:17:39.369" v="2036" actId="1076"/>
          <ac:spMkLst>
            <pc:docMk/>
            <pc:sldMk cId="1776717782" sldId="343"/>
            <ac:spMk id="9" creationId="{63E5D5FE-C22A-4483-BD83-1DE861448B5B}"/>
          </ac:spMkLst>
        </pc:spChg>
        <pc:spChg chg="mod">
          <ac:chgData name="Kulinich Bohdan" userId="48e65c9f34e137d0" providerId="LiveId" clId="{AA8232F2-4DF3-4AE9-8393-601677EC3ABF}" dt="2019-10-24T04:18:06.275" v="2052" actId="1076"/>
          <ac:spMkLst>
            <pc:docMk/>
            <pc:sldMk cId="1776717782" sldId="343"/>
            <ac:spMk id="10" creationId="{9C5E2FA2-DD17-49E2-A8CD-2525CBACCB3F}"/>
          </ac:spMkLst>
        </pc:spChg>
        <pc:spChg chg="mod">
          <ac:chgData name="Kulinich Bohdan" userId="48e65c9f34e137d0" providerId="LiveId" clId="{AA8232F2-4DF3-4AE9-8393-601677EC3ABF}" dt="2019-10-24T04:18:06.275" v="2052" actId="1076"/>
          <ac:spMkLst>
            <pc:docMk/>
            <pc:sldMk cId="1776717782" sldId="343"/>
            <ac:spMk id="11" creationId="{BB9B1BFC-5C82-4ACE-A395-68844407258D}"/>
          </ac:spMkLst>
        </pc:spChg>
        <pc:spChg chg="add mod">
          <ac:chgData name="Kulinich Bohdan" userId="48e65c9f34e137d0" providerId="LiveId" clId="{AA8232F2-4DF3-4AE9-8393-601677EC3ABF}" dt="2019-10-24T08:24:45.665" v="2234" actId="1076"/>
          <ac:spMkLst>
            <pc:docMk/>
            <pc:sldMk cId="1776717782" sldId="343"/>
            <ac:spMk id="12" creationId="{E9C224E5-6955-4820-9517-111350C7CD78}"/>
          </ac:spMkLst>
        </pc:spChg>
        <pc:spChg chg="add mod">
          <ac:chgData name="Kulinich Bohdan" userId="48e65c9f34e137d0" providerId="LiveId" clId="{AA8232F2-4DF3-4AE9-8393-601677EC3ABF}" dt="2019-10-24T04:20:14.122" v="2113" actId="20577"/>
          <ac:spMkLst>
            <pc:docMk/>
            <pc:sldMk cId="1776717782" sldId="343"/>
            <ac:spMk id="13" creationId="{B3C8C47E-8D6A-418B-AC06-BC29E8A62199}"/>
          </ac:spMkLst>
        </pc:spChg>
        <pc:spChg chg="mod">
          <ac:chgData name="Kulinich Bohdan" userId="48e65c9f34e137d0" providerId="LiveId" clId="{AA8232F2-4DF3-4AE9-8393-601677EC3ABF}" dt="2019-10-24T08:24:45.665" v="2234" actId="1076"/>
          <ac:spMkLst>
            <pc:docMk/>
            <pc:sldMk cId="1776717782" sldId="343"/>
            <ac:spMk id="14" creationId="{A177E152-6662-4726-89D5-72B8244D48A8}"/>
          </ac:spMkLst>
        </pc:spChg>
        <pc:spChg chg="del mod">
          <ac:chgData name="Kulinich Bohdan" userId="48e65c9f34e137d0" providerId="LiveId" clId="{AA8232F2-4DF3-4AE9-8393-601677EC3ABF}" dt="2019-10-24T08:21:03.390" v="2127" actId="478"/>
          <ac:spMkLst>
            <pc:docMk/>
            <pc:sldMk cId="1776717782" sldId="343"/>
            <ac:spMk id="15" creationId="{01F79357-F02B-4E02-8B27-388767E60BF8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6" creationId="{56C639C6-D6C0-473C-ADFF-E0354484A1DA}"/>
          </ac:spMkLst>
        </pc:spChg>
        <pc:spChg chg="add mod">
          <ac:chgData name="Kulinich Bohdan" userId="48e65c9f34e137d0" providerId="LiveId" clId="{AA8232F2-4DF3-4AE9-8393-601677EC3ABF}" dt="2019-10-24T08:25:51.845" v="2255" actId="1076"/>
          <ac:spMkLst>
            <pc:docMk/>
            <pc:sldMk cId="1776717782" sldId="343"/>
            <ac:spMk id="16" creationId="{FA2CA2BB-2C7B-4D18-BA8F-D37D84D1B43A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7" creationId="{6D7625E4-B3F1-4B1B-BC23-B6590B55734C}"/>
          </ac:spMkLst>
        </pc:spChg>
        <pc:spChg chg="add mod">
          <ac:chgData name="Kulinich Bohdan" userId="48e65c9f34e137d0" providerId="LiveId" clId="{AA8232F2-4DF3-4AE9-8393-601677EC3ABF}" dt="2019-10-24T08:27:49.945" v="2296" actId="1076"/>
          <ac:spMkLst>
            <pc:docMk/>
            <pc:sldMk cId="1776717782" sldId="343"/>
            <ac:spMk id="17" creationId="{99E97727-7DF0-4506-B9A4-76DC65DB7050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8" creationId="{37751B42-5098-4929-8D34-636EC16D1226}"/>
          </ac:spMkLst>
        </pc:spChg>
        <pc:spChg chg="add mod">
          <ac:chgData name="Kulinich Bohdan" userId="48e65c9f34e137d0" providerId="LiveId" clId="{AA8232F2-4DF3-4AE9-8393-601677EC3ABF}" dt="2019-10-24T08:28:44.195" v="2306" actId="1076"/>
          <ac:spMkLst>
            <pc:docMk/>
            <pc:sldMk cId="1776717782" sldId="343"/>
            <ac:spMk id="18" creationId="{F51D30C9-31E3-478B-AF4E-1AD7073A90E9}"/>
          </ac:spMkLst>
        </pc:spChg>
        <pc:spChg chg="add mod">
          <ac:chgData name="Kulinich Bohdan" userId="48e65c9f34e137d0" providerId="LiveId" clId="{AA8232F2-4DF3-4AE9-8393-601677EC3ABF}" dt="2019-10-24T08:27:43.575" v="2295" actId="20577"/>
          <ac:spMkLst>
            <pc:docMk/>
            <pc:sldMk cId="1776717782" sldId="343"/>
            <ac:spMk id="19" creationId="{56B8EA28-813D-4F2A-BD3F-143E452FC1AC}"/>
          </ac:spMkLst>
        </pc:spChg>
      </pc:sldChg>
      <pc:sldChg chg="addSp delSp modSp add delAnim modAnim">
        <pc:chgData name="Kulinich Bohdan" userId="48e65c9f34e137d0" providerId="LiveId" clId="{AA8232F2-4DF3-4AE9-8393-601677EC3ABF}" dt="2019-10-24T09:37:46.352" v="3031"/>
        <pc:sldMkLst>
          <pc:docMk/>
          <pc:sldMk cId="2249825847" sldId="344"/>
        </pc:sldMkLst>
        <pc:spChg chg="mod">
          <ac:chgData name="Kulinich Bohdan" userId="48e65c9f34e137d0" providerId="LiveId" clId="{AA8232F2-4DF3-4AE9-8393-601677EC3ABF}" dt="2019-10-24T08:45:53.283" v="2707" actId="20577"/>
          <ac:spMkLst>
            <pc:docMk/>
            <pc:sldMk cId="2249825847" sldId="344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8:44:34.723" v="2657" actId="20577"/>
          <ac:spMkLst>
            <pc:docMk/>
            <pc:sldMk cId="2249825847" sldId="344"/>
            <ac:spMk id="9" creationId="{63E5D5FE-C22A-4483-BD83-1DE861448B5B}"/>
          </ac:spMkLst>
        </pc:spChg>
        <pc:spChg chg="mod">
          <ac:chgData name="Kulinich Bohdan" userId="48e65c9f34e137d0" providerId="LiveId" clId="{AA8232F2-4DF3-4AE9-8393-601677EC3ABF}" dt="2019-10-24T08:49:01.775" v="2800" actId="14100"/>
          <ac:spMkLst>
            <pc:docMk/>
            <pc:sldMk cId="2249825847" sldId="344"/>
            <ac:spMk id="14" creationId="{A177E152-6662-4726-89D5-72B8244D48A8}"/>
          </ac:spMkLst>
        </pc:spChg>
        <pc:spChg chg="mod">
          <ac:chgData name="Kulinich Bohdan" userId="48e65c9f34e137d0" providerId="LiveId" clId="{AA8232F2-4DF3-4AE9-8393-601677EC3ABF}" dt="2019-10-24T08:50:43.082" v="2837" actId="14100"/>
          <ac:spMkLst>
            <pc:docMk/>
            <pc:sldMk cId="2249825847" sldId="344"/>
            <ac:spMk id="15" creationId="{01F79357-F02B-4E02-8B27-388767E60BF8}"/>
          </ac:spMkLst>
        </pc:spChg>
        <pc:spChg chg="del">
          <ac:chgData name="Kulinich Bohdan" userId="48e65c9f34e137d0" providerId="LiveId" clId="{AA8232F2-4DF3-4AE9-8393-601677EC3ABF}" dt="2019-10-24T08:48:17.862" v="2791" actId="478"/>
          <ac:spMkLst>
            <pc:docMk/>
            <pc:sldMk cId="2249825847" sldId="344"/>
            <ac:spMk id="16" creationId="{56C639C6-D6C0-473C-ADFF-E0354484A1DA}"/>
          </ac:spMkLst>
        </pc:spChg>
        <pc:spChg chg="del">
          <ac:chgData name="Kulinich Bohdan" userId="48e65c9f34e137d0" providerId="LiveId" clId="{AA8232F2-4DF3-4AE9-8393-601677EC3ABF}" dt="2019-10-24T08:48:16.687" v="2790" actId="478"/>
          <ac:spMkLst>
            <pc:docMk/>
            <pc:sldMk cId="2249825847" sldId="344"/>
            <ac:spMk id="17" creationId="{6D7625E4-B3F1-4B1B-BC23-B6590B55734C}"/>
          </ac:spMkLst>
        </pc:spChg>
        <pc:spChg chg="del">
          <ac:chgData name="Kulinich Bohdan" userId="48e65c9f34e137d0" providerId="LiveId" clId="{AA8232F2-4DF3-4AE9-8393-601677EC3ABF}" dt="2019-10-24T08:48:15.598" v="2789" actId="478"/>
          <ac:spMkLst>
            <pc:docMk/>
            <pc:sldMk cId="2249825847" sldId="344"/>
            <ac:spMk id="18" creationId="{37751B42-5098-4929-8D34-636EC16D1226}"/>
          </ac:spMkLst>
        </pc:spChg>
        <pc:spChg chg="mod">
          <ac:chgData name="Kulinich Bohdan" userId="48e65c9f34e137d0" providerId="LiveId" clId="{AA8232F2-4DF3-4AE9-8393-601677EC3ABF}" dt="2019-10-24T08:46:44.973" v="2787" actId="1076"/>
          <ac:spMkLst>
            <pc:docMk/>
            <pc:sldMk cId="2249825847" sldId="344"/>
            <ac:spMk id="21" creationId="{E8741A63-F058-400A-820B-0BECD1AC5D80}"/>
          </ac:spMkLst>
        </pc:spChg>
        <pc:spChg chg="add mod">
          <ac:chgData name="Kulinich Bohdan" userId="48e65c9f34e137d0" providerId="LiveId" clId="{AA8232F2-4DF3-4AE9-8393-601677EC3ABF}" dt="2019-10-24T08:55:18.530" v="2875" actId="14100"/>
          <ac:spMkLst>
            <pc:docMk/>
            <pc:sldMk cId="2249825847" sldId="344"/>
            <ac:spMk id="22" creationId="{E46110F3-FF15-48FE-9BB4-68109D562939}"/>
          </ac:spMkLst>
        </pc:spChg>
        <pc:spChg chg="add mod">
          <ac:chgData name="Kulinich Bohdan" userId="48e65c9f34e137d0" providerId="LiveId" clId="{AA8232F2-4DF3-4AE9-8393-601677EC3ABF}" dt="2019-10-24T09:24:48.371" v="2880" actId="1076"/>
          <ac:spMkLst>
            <pc:docMk/>
            <pc:sldMk cId="2249825847" sldId="344"/>
            <ac:spMk id="23" creationId="{CE157169-3141-4EE0-BF25-23842FFB3C91}"/>
          </ac:spMkLst>
        </pc:spChg>
        <pc:spChg chg="add mod">
          <ac:chgData name="Kulinich Bohdan" userId="48e65c9f34e137d0" providerId="LiveId" clId="{AA8232F2-4DF3-4AE9-8393-601677EC3ABF}" dt="2019-10-24T09:27:24.621" v="2902" actId="1076"/>
          <ac:spMkLst>
            <pc:docMk/>
            <pc:sldMk cId="2249825847" sldId="344"/>
            <ac:spMk id="24" creationId="{FB9B4367-0CE7-4A83-B0A9-AA22204FE6CB}"/>
          </ac:spMkLst>
        </pc:spChg>
        <pc:spChg chg="add mod">
          <ac:chgData name="Kulinich Bohdan" userId="48e65c9f34e137d0" providerId="LiveId" clId="{AA8232F2-4DF3-4AE9-8393-601677EC3ABF}" dt="2019-10-24T09:27:24.621" v="2902" actId="1076"/>
          <ac:spMkLst>
            <pc:docMk/>
            <pc:sldMk cId="2249825847" sldId="344"/>
            <ac:spMk id="25" creationId="{C3296FC4-4D7C-4C41-AF56-C23854A0A931}"/>
          </ac:spMkLst>
        </pc:spChg>
        <pc:spChg chg="add mod">
          <ac:chgData name="Kulinich Bohdan" userId="48e65c9f34e137d0" providerId="LiveId" clId="{AA8232F2-4DF3-4AE9-8393-601677EC3ABF}" dt="2019-10-24T09:28:55.861" v="2938" actId="1076"/>
          <ac:spMkLst>
            <pc:docMk/>
            <pc:sldMk cId="2249825847" sldId="344"/>
            <ac:spMk id="26" creationId="{D710ED37-8C94-413B-AA1B-64378660FF4C}"/>
          </ac:spMkLst>
        </pc:spChg>
        <pc:spChg chg="add mod">
          <ac:chgData name="Kulinich Bohdan" userId="48e65c9f34e137d0" providerId="LiveId" clId="{AA8232F2-4DF3-4AE9-8393-601677EC3ABF}" dt="2019-10-24T09:35:20.690" v="3003" actId="1076"/>
          <ac:spMkLst>
            <pc:docMk/>
            <pc:sldMk cId="2249825847" sldId="344"/>
            <ac:spMk id="27" creationId="{5754DE15-CD4F-42C6-8C85-65767DA31F1B}"/>
          </ac:spMkLst>
        </pc:spChg>
        <pc:spChg chg="add mod">
          <ac:chgData name="Kulinich Bohdan" userId="48e65c9f34e137d0" providerId="LiveId" clId="{AA8232F2-4DF3-4AE9-8393-601677EC3ABF}" dt="2019-10-24T09:36:40.225" v="3016" actId="1076"/>
          <ac:spMkLst>
            <pc:docMk/>
            <pc:sldMk cId="2249825847" sldId="344"/>
            <ac:spMk id="28" creationId="{A55E6897-0143-4593-9497-B60A3823300A}"/>
          </ac:spMkLst>
        </pc:spChg>
        <pc:grpChg chg="mod ord">
          <ac:chgData name="Kulinich Bohdan" userId="48e65c9f34e137d0" providerId="LiveId" clId="{AA8232F2-4DF3-4AE9-8393-601677EC3ABF}" dt="2019-10-24T09:26:16.657" v="2895" actId="1076"/>
          <ac:grpSpMkLst>
            <pc:docMk/>
            <pc:sldMk cId="2249825847" sldId="344"/>
            <ac:grpSpMk id="19" creationId="{43CD651B-F7DB-4764-B382-40557613D5AF}"/>
          </ac:grpSpMkLst>
        </pc:grpChg>
        <pc:picChg chg="ord">
          <ac:chgData name="Kulinich Bohdan" userId="48e65c9f34e137d0" providerId="LiveId" clId="{AA8232F2-4DF3-4AE9-8393-601677EC3ABF}" dt="2019-10-24T08:46:56.102" v="2788" actId="167"/>
          <ac:picMkLst>
            <pc:docMk/>
            <pc:sldMk cId="2249825847" sldId="344"/>
            <ac:picMk id="13" creationId="{C625A4FC-5D7E-41FB-B8D1-23BC1B07DC93}"/>
          </ac:picMkLst>
        </pc:picChg>
      </pc:sldChg>
    </pc:docChg>
  </pc:docChgLst>
  <pc:docChgLst>
    <pc:chgData name="Kulinich Bohdan" userId="48e65c9f34e137d0" providerId="LiveId" clId="{875D4C9B-9E3F-4CDB-AC51-3B9DC26EC327}"/>
    <pc:docChg chg="undo custSel addSld delSld modSld">
      <pc:chgData name="Kulinich Bohdan" userId="48e65c9f34e137d0" providerId="LiveId" clId="{875D4C9B-9E3F-4CDB-AC51-3B9DC26EC327}" dt="2019-11-03T08:16:06.732" v="1258" actId="404"/>
      <pc:docMkLst>
        <pc:docMk/>
      </pc:docMkLst>
      <pc:sldChg chg="addSp modSp modAnim">
        <pc:chgData name="Kulinich Bohdan" userId="48e65c9f34e137d0" providerId="LiveId" clId="{875D4C9B-9E3F-4CDB-AC51-3B9DC26EC327}" dt="2019-11-02T18:06:14.469" v="728" actId="14100"/>
        <pc:sldMkLst>
          <pc:docMk/>
          <pc:sldMk cId="4214866131" sldId="261"/>
        </pc:sldMkLst>
        <pc:spChg chg="mod">
          <ac:chgData name="Kulinich Bohdan" userId="48e65c9f34e137d0" providerId="LiveId" clId="{875D4C9B-9E3F-4CDB-AC51-3B9DC26EC327}" dt="2019-11-01T17:47:03.065" v="438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875D4C9B-9E3F-4CDB-AC51-3B9DC26EC327}" dt="2019-11-02T18:06:14.469" v="728" actId="14100"/>
          <ac:spMkLst>
            <pc:docMk/>
            <pc:sldMk cId="4214866131" sldId="261"/>
            <ac:spMk id="9" creationId="{00000000-0000-0000-0000-000000000000}"/>
          </ac:spMkLst>
        </pc:spChg>
        <pc:spChg chg="add mod">
          <ac:chgData name="Kulinich Bohdan" userId="48e65c9f34e137d0" providerId="LiveId" clId="{875D4C9B-9E3F-4CDB-AC51-3B9DC26EC327}" dt="2019-11-02T18:06:04.873" v="726" actId="14100"/>
          <ac:spMkLst>
            <pc:docMk/>
            <pc:sldMk cId="4214866131" sldId="261"/>
            <ac:spMk id="10" creationId="{B8B6AC1D-463B-4D22-978A-7B2936004EA0}"/>
          </ac:spMkLst>
        </pc:spChg>
        <pc:spChg chg="mod">
          <ac:chgData name="Kulinich Bohdan" userId="48e65c9f34e137d0" providerId="LiveId" clId="{875D4C9B-9E3F-4CDB-AC51-3B9DC26EC327}" dt="2019-11-02T18:06:12.584" v="727" actId="14100"/>
          <ac:spMkLst>
            <pc:docMk/>
            <pc:sldMk cId="4214866131" sldId="261"/>
            <ac:spMk id="13" creationId="{9E200E27-E724-4B1E-8F28-9255204F97D5}"/>
          </ac:spMkLst>
        </pc:spChg>
      </pc:sldChg>
      <pc:sldChg chg="addSp modSp modAnim">
        <pc:chgData name="Kulinich Bohdan" userId="48e65c9f34e137d0" providerId="LiveId" clId="{875D4C9B-9E3F-4CDB-AC51-3B9DC26EC327}" dt="2019-11-03T06:51:48.498" v="747" actId="114"/>
        <pc:sldMkLst>
          <pc:docMk/>
          <pc:sldMk cId="3788696724" sldId="262"/>
        </pc:sldMkLst>
        <pc:spChg chg="mod">
          <ac:chgData name="Kulinich Bohdan" userId="48e65c9f34e137d0" providerId="LiveId" clId="{875D4C9B-9E3F-4CDB-AC51-3B9DC26EC327}" dt="2019-11-02T15:42:24.589" v="645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875D4C9B-9E3F-4CDB-AC51-3B9DC26EC327}" dt="2019-11-03T06:51:48.498" v="747" actId="114"/>
          <ac:spMkLst>
            <pc:docMk/>
            <pc:sldMk cId="3788696724" sldId="262"/>
            <ac:spMk id="11" creationId="{5CC7EBCA-8B1C-4F4D-92C8-F144497F345C}"/>
          </ac:spMkLst>
        </pc:spChg>
        <pc:spChg chg="add mod">
          <ac:chgData name="Kulinich Bohdan" userId="48e65c9f34e137d0" providerId="LiveId" clId="{875D4C9B-9E3F-4CDB-AC51-3B9DC26EC327}" dt="2019-11-03T06:41:07.728" v="744" actId="14100"/>
          <ac:spMkLst>
            <pc:docMk/>
            <pc:sldMk cId="3788696724" sldId="262"/>
            <ac:spMk id="12" creationId="{A5BB1BBE-A231-4364-B045-02A4D4C09611}"/>
          </ac:spMkLst>
        </pc:spChg>
        <pc:spChg chg="mod">
          <ac:chgData name="Kulinich Bohdan" userId="48e65c9f34e137d0" providerId="LiveId" clId="{875D4C9B-9E3F-4CDB-AC51-3B9DC26EC327}" dt="2019-11-02T15:42:21.308" v="644" actId="1076"/>
          <ac:spMkLst>
            <pc:docMk/>
            <pc:sldMk cId="3788696724" sldId="262"/>
            <ac:spMk id="33" creationId="{2A879808-617F-4DAB-B25A-1468A8864928}"/>
          </ac:spMkLst>
        </pc:spChg>
        <pc:spChg chg="mod">
          <ac:chgData name="Kulinich Bohdan" userId="48e65c9f34e137d0" providerId="LiveId" clId="{875D4C9B-9E3F-4CDB-AC51-3B9DC26EC327}" dt="2019-11-02T15:42:38.601" v="668" actId="113"/>
          <ac:spMkLst>
            <pc:docMk/>
            <pc:sldMk cId="3788696724" sldId="262"/>
            <ac:spMk id="34" creationId="{FF77C08D-C0C3-4819-BE8B-B009E7652AB7}"/>
          </ac:spMkLst>
        </pc:spChg>
      </pc:sldChg>
      <pc:sldChg chg="addSp delSp modSp delAnim">
        <pc:chgData name="Kulinich Bohdan" userId="48e65c9f34e137d0" providerId="LiveId" clId="{875D4C9B-9E3F-4CDB-AC51-3B9DC26EC327}" dt="2019-11-03T07:12:41.534" v="1004" actId="767"/>
        <pc:sldMkLst>
          <pc:docMk/>
          <pc:sldMk cId="3950386982" sldId="263"/>
        </pc:sldMkLst>
        <pc:spChg chg="add del mod">
          <ac:chgData name="Kulinich Bohdan" userId="48e65c9f34e137d0" providerId="LiveId" clId="{875D4C9B-9E3F-4CDB-AC51-3B9DC26EC327}" dt="2019-11-03T07:12:41.534" v="1004" actId="767"/>
          <ac:spMkLst>
            <pc:docMk/>
            <pc:sldMk cId="3950386982" sldId="263"/>
            <ac:spMk id="5" creationId="{67F4CB6D-7ED2-40C6-9913-5DCE4C796224}"/>
          </ac:spMkLst>
        </pc:spChg>
        <pc:spChg chg="mod">
          <ac:chgData name="Kulinich Bohdan" userId="48e65c9f34e137d0" providerId="LiveId" clId="{875D4C9B-9E3F-4CDB-AC51-3B9DC26EC327}" dt="2019-11-03T06:59:31.049" v="951" actId="113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875D4C9B-9E3F-4CDB-AC51-3B9DC26EC327}" dt="2019-11-03T06:59:47.504" v="952" actId="478"/>
          <ac:spMkLst>
            <pc:docMk/>
            <pc:sldMk cId="3950386982" sldId="263"/>
            <ac:spMk id="19" creationId="{8FDCA725-314F-4711-919D-02C28519B6BF}"/>
          </ac:spMkLst>
        </pc:spChg>
      </pc:sldChg>
      <pc:sldChg chg="del">
        <pc:chgData name="Kulinich Bohdan" userId="48e65c9f34e137d0" providerId="LiveId" clId="{875D4C9B-9E3F-4CDB-AC51-3B9DC26EC327}" dt="2019-11-03T08:14:11.036" v="1183" actId="2696"/>
        <pc:sldMkLst>
          <pc:docMk/>
          <pc:sldMk cId="651625149" sldId="283"/>
        </pc:sldMkLst>
      </pc:sldChg>
      <pc:sldChg chg="modSp">
        <pc:chgData name="Kulinich Bohdan" userId="48e65c9f34e137d0" providerId="LiveId" clId="{875D4C9B-9E3F-4CDB-AC51-3B9DC26EC327}" dt="2019-11-03T08:16:06.732" v="1258" actId="404"/>
        <pc:sldMkLst>
          <pc:docMk/>
          <pc:sldMk cId="4006822545" sldId="285"/>
        </pc:sldMkLst>
        <pc:graphicFrameChg chg="modGraphic">
          <ac:chgData name="Kulinich Bohdan" userId="48e65c9f34e137d0" providerId="LiveId" clId="{875D4C9B-9E3F-4CDB-AC51-3B9DC26EC327}" dt="2019-11-03T08:15:38.246" v="1250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875D4C9B-9E3F-4CDB-AC51-3B9DC26EC327}" dt="2019-11-03T08:15:53.316" v="1254" actId="404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875D4C9B-9E3F-4CDB-AC51-3B9DC26EC327}" dt="2019-11-03T08:15:59.216" v="1256" actId="404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875D4C9B-9E3F-4CDB-AC51-3B9DC26EC327}" dt="2019-11-03T08:16:06.732" v="1258" actId="404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modSp add">
        <pc:chgData name="Kulinich Bohdan" userId="48e65c9f34e137d0" providerId="LiveId" clId="{875D4C9B-9E3F-4CDB-AC51-3B9DC26EC327}" dt="2019-11-03T08:13:46.496" v="1182" actId="1076"/>
        <pc:sldMkLst>
          <pc:docMk/>
          <pc:sldMk cId="3431159880" sldId="293"/>
        </pc:sldMkLst>
        <pc:spChg chg="mod">
          <ac:chgData name="Kulinich Bohdan" userId="48e65c9f34e137d0" providerId="LiveId" clId="{875D4C9B-9E3F-4CDB-AC51-3B9DC26EC327}" dt="2019-11-03T08:13:46.496" v="1182" actId="1076"/>
          <ac:spMkLst>
            <pc:docMk/>
            <pc:sldMk cId="3431159880" sldId="293"/>
            <ac:spMk id="12" creationId="{00000000-0000-0000-0000-000000000000}"/>
          </ac:spMkLst>
        </pc:spChg>
      </pc:sldChg>
      <pc:sldChg chg="delSp modSp delAnim modAnim">
        <pc:chgData name="Kulinich Bohdan" userId="48e65c9f34e137d0" providerId="LiveId" clId="{875D4C9B-9E3F-4CDB-AC51-3B9DC26EC327}" dt="2019-11-03T07:59:39.735" v="1178" actId="2710"/>
        <pc:sldMkLst>
          <pc:docMk/>
          <pc:sldMk cId="2747872797" sldId="303"/>
        </pc:sldMkLst>
        <pc:spChg chg="mod">
          <ac:chgData name="Kulinich Bohdan" userId="48e65c9f34e137d0" providerId="LiveId" clId="{875D4C9B-9E3F-4CDB-AC51-3B9DC26EC327}" dt="2019-11-03T07:59:39.735" v="1178" actId="2710"/>
          <ac:spMkLst>
            <pc:docMk/>
            <pc:sldMk cId="2747872797" sldId="303"/>
            <ac:spMk id="7" creationId="{00000000-0000-0000-0000-000000000000}"/>
          </ac:spMkLst>
        </pc:spChg>
        <pc:spChg chg="del">
          <ac:chgData name="Kulinich Bohdan" userId="48e65c9f34e137d0" providerId="LiveId" clId="{875D4C9B-9E3F-4CDB-AC51-3B9DC26EC327}" dt="2019-11-03T07:10:31.359" v="956" actId="478"/>
          <ac:spMkLst>
            <pc:docMk/>
            <pc:sldMk cId="2747872797" sldId="303"/>
            <ac:spMk id="9" creationId="{8A97F6DC-0553-45DB-9016-42FC45AEA744}"/>
          </ac:spMkLst>
        </pc:spChg>
        <pc:spChg chg="del">
          <ac:chgData name="Kulinich Bohdan" userId="48e65c9f34e137d0" providerId="LiveId" clId="{875D4C9B-9E3F-4CDB-AC51-3B9DC26EC327}" dt="2019-11-03T07:10:31.359" v="956" actId="478"/>
          <ac:spMkLst>
            <pc:docMk/>
            <pc:sldMk cId="2747872797" sldId="303"/>
            <ac:spMk id="10" creationId="{5EE158A7-277D-41C9-A9C0-BF2F24EF25F6}"/>
          </ac:spMkLst>
        </pc:spChg>
        <pc:spChg chg="del">
          <ac:chgData name="Kulinich Bohdan" userId="48e65c9f34e137d0" providerId="LiveId" clId="{875D4C9B-9E3F-4CDB-AC51-3B9DC26EC327}" dt="2019-11-03T07:10:31.359" v="956" actId="478"/>
          <ac:spMkLst>
            <pc:docMk/>
            <pc:sldMk cId="2747872797" sldId="303"/>
            <ac:spMk id="32" creationId="{00000000-0000-0000-0000-000000000000}"/>
          </ac:spMkLst>
        </pc:spChg>
        <pc:spChg chg="mod">
          <ac:chgData name="Kulinich Bohdan" userId="48e65c9f34e137d0" providerId="LiveId" clId="{875D4C9B-9E3F-4CDB-AC51-3B9DC26EC327}" dt="2019-11-03T07:09:37.611" v="955" actId="20577"/>
          <ac:spMkLst>
            <pc:docMk/>
            <pc:sldMk cId="2747872797" sldId="303"/>
            <ac:spMk id="37" creationId="{00000000-0000-0000-0000-000000000000}"/>
          </ac:spMkLst>
        </pc:spChg>
      </pc:sldChg>
      <pc:sldChg chg="del">
        <pc:chgData name="Kulinich Bohdan" userId="48e65c9f34e137d0" providerId="LiveId" clId="{875D4C9B-9E3F-4CDB-AC51-3B9DC26EC327}" dt="2019-11-03T07:09:30.859" v="953" actId="2696"/>
        <pc:sldMkLst>
          <pc:docMk/>
          <pc:sldMk cId="3718271295" sldId="304"/>
        </pc:sldMkLst>
      </pc:sldChg>
      <pc:sldChg chg="del">
        <pc:chgData name="Kulinich Bohdan" userId="48e65c9f34e137d0" providerId="LiveId" clId="{875D4C9B-9E3F-4CDB-AC51-3B9DC26EC327}" dt="2019-11-03T07:38:20.022" v="1045" actId="2696"/>
        <pc:sldMkLst>
          <pc:docMk/>
          <pc:sldMk cId="2523760687" sldId="305"/>
        </pc:sldMkLst>
      </pc:sldChg>
      <pc:sldChg chg="addSp delSp modSp addAnim delAnim modAnim">
        <pc:chgData name="Kulinich Bohdan" userId="48e65c9f34e137d0" providerId="LiveId" clId="{875D4C9B-9E3F-4CDB-AC51-3B9DC26EC327}" dt="2019-11-01T16:54:58.783" v="404" actId="20577"/>
        <pc:sldMkLst>
          <pc:docMk/>
          <pc:sldMk cId="594277324" sldId="320"/>
        </pc:sldMkLst>
        <pc:spChg chg="mod">
          <ac:chgData name="Kulinich Bohdan" userId="48e65c9f34e137d0" providerId="LiveId" clId="{875D4C9B-9E3F-4CDB-AC51-3B9DC26EC327}" dt="2019-11-01T16:52:42.186" v="403"/>
          <ac:spMkLst>
            <pc:docMk/>
            <pc:sldMk cId="594277324" sldId="320"/>
            <ac:spMk id="7" creationId="{00000000-0000-0000-0000-000000000000}"/>
          </ac:spMkLst>
        </pc:spChg>
        <pc:spChg chg="add mod">
          <ac:chgData name="Kulinich Bohdan" userId="48e65c9f34e137d0" providerId="LiveId" clId="{875D4C9B-9E3F-4CDB-AC51-3B9DC26EC327}" dt="2019-11-01T16:41:37.136" v="345" actId="1076"/>
          <ac:spMkLst>
            <pc:docMk/>
            <pc:sldMk cId="594277324" sldId="320"/>
            <ac:spMk id="10" creationId="{26EADCEB-5639-4356-BA38-FB27BDEEC244}"/>
          </ac:spMkLst>
        </pc:spChg>
        <pc:spChg chg="add mod">
          <ac:chgData name="Kulinich Bohdan" userId="48e65c9f34e137d0" providerId="LiveId" clId="{875D4C9B-9E3F-4CDB-AC51-3B9DC26EC327}" dt="2019-11-01T16:54:58.783" v="404" actId="20577"/>
          <ac:spMkLst>
            <pc:docMk/>
            <pc:sldMk cId="594277324" sldId="320"/>
            <ac:spMk id="11" creationId="{5A69EE7D-060A-4618-B6DA-DEBEA1EA0F95}"/>
          </ac:spMkLst>
        </pc:spChg>
        <pc:spChg chg="add del mod">
          <ac:chgData name="Kulinich Bohdan" userId="48e65c9f34e137d0" providerId="LiveId" clId="{875D4C9B-9E3F-4CDB-AC51-3B9DC26EC327}" dt="2019-11-01T16:41:26.673" v="341" actId="1076"/>
          <ac:spMkLst>
            <pc:docMk/>
            <pc:sldMk cId="594277324" sldId="320"/>
            <ac:spMk id="32" creationId="{C5493436-4817-49B2-B9CF-29EAA2820360}"/>
          </ac:spMkLst>
        </pc:spChg>
        <pc:spChg chg="add del mod">
          <ac:chgData name="Kulinich Bohdan" userId="48e65c9f34e137d0" providerId="LiveId" clId="{875D4C9B-9E3F-4CDB-AC51-3B9DC26EC327}" dt="2019-11-01T16:41:31.134" v="342" actId="1076"/>
          <ac:spMkLst>
            <pc:docMk/>
            <pc:sldMk cId="594277324" sldId="320"/>
            <ac:spMk id="35" creationId="{6629D4B4-6B76-4D59-A58D-88633EFFD48F}"/>
          </ac:spMkLst>
        </pc:spChg>
      </pc:sldChg>
      <pc:sldChg chg="del">
        <pc:chgData name="Kulinich Bohdan" userId="48e65c9f34e137d0" providerId="LiveId" clId="{875D4C9B-9E3F-4CDB-AC51-3B9DC26EC327}" dt="2019-11-01T07:30:13.537" v="1" actId="2696"/>
        <pc:sldMkLst>
          <pc:docMk/>
          <pc:sldMk cId="2320942944" sldId="326"/>
        </pc:sldMkLst>
      </pc:sldChg>
      <pc:sldChg chg="del">
        <pc:chgData name="Kulinich Bohdan" userId="48e65c9f34e137d0" providerId="LiveId" clId="{875D4C9B-9E3F-4CDB-AC51-3B9DC26EC327}" dt="2019-11-03T08:12:52.186" v="1181" actId="2696"/>
        <pc:sldMkLst>
          <pc:docMk/>
          <pc:sldMk cId="3487309637" sldId="335"/>
        </pc:sldMkLst>
      </pc:sldChg>
      <pc:sldChg chg="delSp modSp delAnim modAnim">
        <pc:chgData name="Kulinich Bohdan" userId="48e65c9f34e137d0" providerId="LiveId" clId="{875D4C9B-9E3F-4CDB-AC51-3B9DC26EC327}" dt="2019-11-03T07:59:47.775" v="1179" actId="2710"/>
        <pc:sldMkLst>
          <pc:docMk/>
          <pc:sldMk cId="3575538309" sldId="336"/>
        </pc:sldMkLst>
        <pc:spChg chg="mod">
          <ac:chgData name="Kulinich Bohdan" userId="48e65c9f34e137d0" providerId="LiveId" clId="{875D4C9B-9E3F-4CDB-AC51-3B9DC26EC327}" dt="2019-11-03T07:59:47.775" v="1179" actId="2710"/>
          <ac:spMkLst>
            <pc:docMk/>
            <pc:sldMk cId="3575538309" sldId="336"/>
            <ac:spMk id="7" creationId="{00000000-0000-0000-0000-000000000000}"/>
          </ac:spMkLst>
        </pc:spChg>
        <pc:spChg chg="del">
          <ac:chgData name="Kulinich Bohdan" userId="48e65c9f34e137d0" providerId="LiveId" clId="{875D4C9B-9E3F-4CDB-AC51-3B9DC26EC327}" dt="2019-11-03T07:38:34.843" v="1049" actId="478"/>
          <ac:spMkLst>
            <pc:docMk/>
            <pc:sldMk cId="3575538309" sldId="336"/>
            <ac:spMk id="9" creationId="{8A97F6DC-0553-45DB-9016-42FC45AEA744}"/>
          </ac:spMkLst>
        </pc:spChg>
        <pc:spChg chg="del">
          <ac:chgData name="Kulinich Bohdan" userId="48e65c9f34e137d0" providerId="LiveId" clId="{875D4C9B-9E3F-4CDB-AC51-3B9DC26EC327}" dt="2019-11-03T07:38:34.843" v="1049" actId="478"/>
          <ac:spMkLst>
            <pc:docMk/>
            <pc:sldMk cId="3575538309" sldId="336"/>
            <ac:spMk id="32" creationId="{00000000-0000-0000-0000-000000000000}"/>
          </ac:spMkLst>
        </pc:spChg>
        <pc:spChg chg="mod">
          <ac:chgData name="Kulinich Bohdan" userId="48e65c9f34e137d0" providerId="LiveId" clId="{875D4C9B-9E3F-4CDB-AC51-3B9DC26EC327}" dt="2019-11-03T07:38:30.462" v="1048" actId="20577"/>
          <ac:spMkLst>
            <pc:docMk/>
            <pc:sldMk cId="3575538309" sldId="336"/>
            <ac:spMk id="37" creationId="{00000000-0000-0000-0000-000000000000}"/>
          </ac:spMkLst>
        </pc:spChg>
      </pc:sldChg>
      <pc:sldChg chg="add">
        <pc:chgData name="Kulinich Bohdan" userId="48e65c9f34e137d0" providerId="LiveId" clId="{875D4C9B-9E3F-4CDB-AC51-3B9DC26EC327}" dt="2019-11-03T08:14:12.456" v="1184"/>
        <pc:sldMkLst>
          <pc:docMk/>
          <pc:sldMk cId="817060895" sldId="337"/>
        </pc:sldMkLst>
      </pc:sldChg>
      <pc:sldChg chg="del">
        <pc:chgData name="Kulinich Bohdan" userId="48e65c9f34e137d0" providerId="LiveId" clId="{875D4C9B-9E3F-4CDB-AC51-3B9DC26EC327}" dt="2019-11-03T07:38:25.109" v="1046" actId="2696"/>
        <pc:sldMkLst>
          <pc:docMk/>
          <pc:sldMk cId="3503267345" sldId="340"/>
        </pc:sldMkLst>
      </pc:sldChg>
      <pc:sldChg chg="del">
        <pc:chgData name="Kulinich Bohdan" userId="48e65c9f34e137d0" providerId="LiveId" clId="{875D4C9B-9E3F-4CDB-AC51-3B9DC26EC327}" dt="2019-11-01T07:30:14.457" v="2" actId="2696"/>
        <pc:sldMkLst>
          <pc:docMk/>
          <pc:sldMk cId="2216048224" sldId="341"/>
        </pc:sldMkLst>
      </pc:sldChg>
      <pc:sldChg chg="del">
        <pc:chgData name="Kulinich Bohdan" userId="48e65c9f34e137d0" providerId="LiveId" clId="{875D4C9B-9E3F-4CDB-AC51-3B9DC26EC327}" dt="2019-11-01T07:30:12.708" v="0" actId="2696"/>
        <pc:sldMkLst>
          <pc:docMk/>
          <pc:sldMk cId="323459159" sldId="342"/>
        </pc:sldMkLst>
      </pc:sldChg>
      <pc:sldChg chg="del">
        <pc:chgData name="Kulinich Bohdan" userId="48e65c9f34e137d0" providerId="LiveId" clId="{875D4C9B-9E3F-4CDB-AC51-3B9DC26EC327}" dt="2019-11-01T07:30:15.917" v="3" actId="2696"/>
        <pc:sldMkLst>
          <pc:docMk/>
          <pc:sldMk cId="1776717782" sldId="343"/>
        </pc:sldMkLst>
      </pc:sldChg>
      <pc:sldChg chg="del">
        <pc:chgData name="Kulinich Bohdan" userId="48e65c9f34e137d0" providerId="LiveId" clId="{875D4C9B-9E3F-4CDB-AC51-3B9DC26EC327}" dt="2019-11-01T07:30:16.699" v="4" actId="2696"/>
        <pc:sldMkLst>
          <pc:docMk/>
          <pc:sldMk cId="2249825847" sldId="344"/>
        </pc:sldMkLst>
      </pc:sldChg>
    </pc:docChg>
  </pc:docChgLst>
  <pc:docChgLst>
    <pc:chgData name="Kulinich Bohdan" userId="48e65c9f34e137d0" providerId="LiveId" clId="{97A5E0C7-9A9E-4D64-B94A-1E251C6EDC60}"/>
    <pc:docChg chg="modSld">
      <pc:chgData name="Kulinich Bohdan" userId="48e65c9f34e137d0" providerId="LiveId" clId="{97A5E0C7-9A9E-4D64-B94A-1E251C6EDC60}" dt="2021-02-14T16:33:03.870" v="59" actId="20577"/>
      <pc:docMkLst>
        <pc:docMk/>
      </pc:docMkLst>
      <pc:sldChg chg="modSp">
        <pc:chgData name="Kulinich Bohdan" userId="48e65c9f34e137d0" providerId="LiveId" clId="{97A5E0C7-9A9E-4D64-B94A-1E251C6EDC60}" dt="2021-02-14T16:33:03.870" v="59" actId="20577"/>
        <pc:sldMkLst>
          <pc:docMk/>
          <pc:sldMk cId="1088591982" sldId="256"/>
        </pc:sldMkLst>
        <pc:spChg chg="mod">
          <ac:chgData name="Kulinich Bohdan" userId="48e65c9f34e137d0" providerId="LiveId" clId="{97A5E0C7-9A9E-4D64-B94A-1E251C6EDC60}" dt="2021-02-14T16:33:03.870" v="59" actId="20577"/>
          <ac:spMkLst>
            <pc:docMk/>
            <pc:sldMk cId="1088591982" sldId="256"/>
            <ac:spMk id="1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231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201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094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268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587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37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4" y="2125532"/>
            <a:ext cx="93821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типових вправ. Самостійна робота «Основна властивість та правила знаходження первісних»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</a:t>
            </a:r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252560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основну властивість первісних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229782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теорему про інтеграл від суми функцій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185705"/>
            <a:ext cx="11338560" cy="954107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можна виносити сталий множник за знак невизначеного інтеграла?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5595293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інтегруванням функції?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3207004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невизначеним інтегралом?</a:t>
            </a:r>
          </a:p>
        </p:txBody>
      </p:sp>
    </p:spTree>
    <p:extLst>
      <p:ext uri="{BB962C8B-B14F-4D97-AF65-F5344CB8AC3E}">
        <p14:creationId xmlns:p14="http://schemas.microsoft.com/office/powerpoint/2010/main" val="8170608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92666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3-5 протилежного варіанту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483167"/>
              </p:ext>
            </p:extLst>
          </p:nvPr>
        </p:nvGraphicFramePr>
        <p:xfrm>
          <a:off x="2896640" y="2422642"/>
          <a:ext cx="9212258" cy="1036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8-10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3-5 протилежного варіанту самостійної роботи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261382"/>
              </p:ext>
            </p:extLst>
          </p:nvPr>
        </p:nvGraphicFramePr>
        <p:xfrm>
          <a:off x="2896640" y="3649276"/>
          <a:ext cx="9212258" cy="1036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6-7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3-5 протилежного варіанту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441766"/>
              </p:ext>
            </p:extLst>
          </p:nvPr>
        </p:nvGraphicFramePr>
        <p:xfrm>
          <a:off x="2896640" y="4851312"/>
          <a:ext cx="9212258" cy="1036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5-7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3-5 протилежного варіанту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252560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основну властивість первісних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229782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теорему про інтеграл від суми функцій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185705"/>
            <a:ext cx="11338560" cy="954107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можна виносити сталий множник за знак невизначеного інтеграла?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5595293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інтегруванням функції?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3207004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невизначеним інтегралом?</a:t>
            </a:r>
          </a:p>
        </p:txBody>
      </p:sp>
    </p:spTree>
    <p:extLst>
      <p:ext uri="{BB962C8B-B14F-4D97-AF65-F5344CB8AC3E}">
        <p14:creationId xmlns:p14="http://schemas.microsoft.com/office/powerpoint/2010/main" val="31569636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299200" y="3185753"/>
                <a:ext cx="5892800" cy="1831976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Встановіть, яка з функцій (А, Б, В, Г) 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є однією з первісних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∈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;+∞</m:t>
                        </m:r>
                      </m:e>
                    </m:d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3185753"/>
                <a:ext cx="5892800" cy="1831976"/>
              </a:xfrm>
              <a:prstGeom prst="rect">
                <a:avLst/>
              </a:prstGeom>
              <a:blipFill>
                <a:blip r:embed="rId3"/>
                <a:stretch>
                  <a:fillRect l="-1861" t="-3667" r="-361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D5A204F-EAA0-4CE5-B781-4915B1230E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586"/>
            <a:ext cx="5901104" cy="4071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/>
              <p:nvPr/>
            </p:nvSpPr>
            <p:spPr>
              <a:xfrm>
                <a:off x="6299200" y="3223009"/>
                <a:ext cx="3316304" cy="712631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А)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𝑭</m:t>
                        </m:r>
                      </m:e>
                      <m:sub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b>
                    </m:sSub>
                    <m:d>
                      <m:dPr>
                        <m:ctrlPr>
                          <a:rPr lang="uk-UA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den>
                    </m:f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sup>
                    </m:sSup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;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3223009"/>
                <a:ext cx="3316304" cy="712631"/>
              </a:xfrm>
              <a:prstGeom prst="rect">
                <a:avLst/>
              </a:prstGeom>
              <a:blipFill>
                <a:blip r:embed="rId6"/>
                <a:stretch>
                  <a:fillRect l="-3676" b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>
                <a:extLst>
                  <a:ext uri="{FF2B5EF4-FFF2-40B4-BE49-F238E27FC236}">
                    <a16:creationId xmlns:a16="http://schemas.microsoft.com/office/drawing/2014/main" id="{6629D4B4-6B76-4D59-A58D-88633EFFD48F}"/>
                  </a:ext>
                </a:extLst>
              </p:cNvPr>
              <p:cNvSpPr/>
              <p:nvPr/>
            </p:nvSpPr>
            <p:spPr>
              <a:xfrm>
                <a:off x="6299200" y="4235811"/>
                <a:ext cx="3316304" cy="532966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Б)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𝑭</m:t>
                        </m:r>
                      </m:e>
                      <m:sub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b>
                    </m:sSub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sup>
                    </m:sSup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;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угольник 7">
                <a:extLst>
                  <a:ext uri="{FF2B5EF4-FFF2-40B4-BE49-F238E27FC236}">
                    <a16:creationId xmlns:a16="http://schemas.microsoft.com/office/drawing/2014/main" id="{6629D4B4-6B76-4D59-A58D-88633EFFD4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4235811"/>
                <a:ext cx="3316304" cy="532966"/>
              </a:xfrm>
              <a:prstGeom prst="rect">
                <a:avLst/>
              </a:prstGeom>
              <a:blipFill>
                <a:blip r:embed="rId7"/>
                <a:stretch>
                  <a:fillRect l="-3676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26EADCEB-5639-4356-BA38-FB27BDEEC244}"/>
                  </a:ext>
                </a:extLst>
              </p:cNvPr>
              <p:cNvSpPr/>
              <p:nvPr/>
            </p:nvSpPr>
            <p:spPr>
              <a:xfrm>
                <a:off x="6299201" y="5068948"/>
                <a:ext cx="3316303" cy="714683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𝑭</m:t>
                        </m:r>
                      </m:e>
                      <m:sub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b>
                    </m:sSub>
                    <m:d>
                      <m:dPr>
                        <m:ctrlP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dirty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f>
                      <m:fPr>
                        <m:ctrlP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den>
                    </m:f>
                    <m:sSup>
                      <m:sSupPr>
                        <m:ctrlP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sup>
                    </m:sSup>
                    <m:r>
                      <a:rPr lang="en-US" sz="2800" b="1" i="1" dirty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;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26EADCEB-5639-4356-BA38-FB27BDEEC2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1" y="5068948"/>
                <a:ext cx="3316303" cy="714683"/>
              </a:xfrm>
              <a:prstGeom prst="rect">
                <a:avLst/>
              </a:prstGeom>
              <a:blipFill>
                <a:blip r:embed="rId8"/>
                <a:stretch>
                  <a:fillRect l="-3676" b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5A69EE7D-060A-4618-B6DA-DEBEA1EA0F95}"/>
                  </a:ext>
                </a:extLst>
              </p:cNvPr>
              <p:cNvSpPr/>
              <p:nvPr/>
            </p:nvSpPr>
            <p:spPr>
              <a:xfrm>
                <a:off x="6299202" y="6083802"/>
                <a:ext cx="3316302" cy="714683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Г)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𝑭</m:t>
                        </m:r>
                      </m:e>
                      <m:sub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sub>
                    </m:sSub>
                    <m:d>
                      <m:dPr>
                        <m:ctrlP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dirty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f>
                      <m:fPr>
                        <m:ctrlP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den>
                    </m:f>
                    <m:sSup>
                      <m:sSupPr>
                        <m:ctrlP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dirty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sup>
                    </m:sSup>
                    <m:r>
                      <a:rPr lang="en-US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;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5A69EE7D-060A-4618-B6DA-DEBEA1EA0F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2" y="6083802"/>
                <a:ext cx="3316302" cy="714683"/>
              </a:xfrm>
              <a:prstGeom prst="rect">
                <a:avLst/>
              </a:prstGeom>
              <a:blipFill>
                <a:blip r:embed="rId9"/>
                <a:stretch>
                  <a:fillRect l="-3676" b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42773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3.33333E-6 -0.3099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7" grpId="1" animBg="1"/>
      <p:bldP spid="37" grpId="0"/>
      <p:bldP spid="32" grpId="0" animBg="1"/>
      <p:bldP spid="35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030684" y="1818700"/>
            <a:ext cx="6161316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Вкажіть одну з первісних функцій: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030683" y="3446985"/>
                <a:ext cx="3457446" cy="53104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ad>
                      <m:ra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𝟕</m:t>
                        </m:r>
                      </m:deg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rad>
                  </m:oMath>
                </a14:m>
                <a:endParaRPr lang="en-US" sz="2800" b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3" y="3446985"/>
                <a:ext cx="3457446" cy="531043"/>
              </a:xfrm>
              <a:prstGeom prst="rect">
                <a:avLst/>
              </a:prstGeom>
              <a:blipFill>
                <a:blip r:embed="rId4"/>
                <a:stretch>
                  <a:fillRect l="-3527"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5901104" cy="4071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E200E27-E724-4B1E-8F28-9255204F97D5}"/>
                  </a:ext>
                </a:extLst>
              </p:cNvPr>
              <p:cNvSpPr/>
              <p:nvPr/>
            </p:nvSpPr>
            <p:spPr>
              <a:xfrm>
                <a:off x="6030682" y="4340208"/>
                <a:ext cx="3457447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𝐜𝐨𝐬</m:t>
                        </m:r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endParaRPr lang="en-US" sz="2800" b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E200E27-E724-4B1E-8F28-9255204F97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2" y="4340208"/>
                <a:ext cx="3457447" cy="523220"/>
              </a:xfrm>
              <a:prstGeom prst="rect">
                <a:avLst/>
              </a:prstGeom>
              <a:blipFill>
                <a:blip r:embed="rId6"/>
                <a:stretch>
                  <a:fillRect l="-3527" t="-12791" b="-3139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B8B6AC1D-463B-4D22-978A-7B2936004EA0}"/>
                  </a:ext>
                </a:extLst>
              </p:cNvPr>
              <p:cNvSpPr/>
              <p:nvPr/>
            </p:nvSpPr>
            <p:spPr>
              <a:xfrm>
                <a:off x="6030681" y="5224975"/>
                <a:ext cx="3457448" cy="71468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𝐬𝐢𝐧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</m:oMath>
                </a14:m>
                <a:endParaRPr lang="en-US" sz="2800" b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B8B6AC1D-463B-4D22-978A-7B2936004EA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1" y="5224975"/>
                <a:ext cx="3457448" cy="714683"/>
              </a:xfrm>
              <a:prstGeom prst="rect">
                <a:avLst/>
              </a:prstGeom>
              <a:blipFill>
                <a:blip r:embed="rId7"/>
                <a:stretch>
                  <a:fillRect l="-3527" b="-854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9" grpId="0" animBg="1"/>
      <p:bldP spid="13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731608" y="1180735"/>
                <a:ext cx="5468629" cy="1384995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Знайдіть загальний вигляд первісної для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якщо: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1608" y="1180735"/>
                <a:ext cx="5468629" cy="1384995"/>
              </a:xfrm>
              <a:prstGeom prst="rect">
                <a:avLst/>
              </a:prstGeom>
              <a:blipFill>
                <a:blip r:embed="rId5"/>
                <a:stretch>
                  <a:fillRect l="-2230" t="-4846" r="-223" b="-114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2A879808-617F-4DAB-B25A-1468A8864928}"/>
                  </a:ext>
                </a:extLst>
              </p:cNvPr>
              <p:cNvSpPr/>
              <p:nvPr/>
            </p:nvSpPr>
            <p:spPr>
              <a:xfrm>
                <a:off x="6731608" y="3050179"/>
                <a:ext cx="2776185" cy="52322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𝟕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2A879808-617F-4DAB-B25A-1468A8864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1608" y="3050179"/>
                <a:ext cx="2776185" cy="523220"/>
              </a:xfrm>
              <a:prstGeom prst="rect">
                <a:avLst/>
              </a:prstGeom>
              <a:blipFill>
                <a:blip r:embed="rId6"/>
                <a:stretch>
                  <a:fillRect l="-4386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7">
                <a:extLst>
                  <a:ext uri="{FF2B5EF4-FFF2-40B4-BE49-F238E27FC236}">
                    <a16:creationId xmlns:a16="http://schemas.microsoft.com/office/drawing/2014/main" id="{FF77C08D-C0C3-4819-BE8B-B009E7652AB7}"/>
                  </a:ext>
                </a:extLst>
              </p:cNvPr>
              <p:cNvSpPr/>
              <p:nvPr/>
            </p:nvSpPr>
            <p:spPr>
              <a:xfrm>
                <a:off x="6723369" y="3896131"/>
                <a:ext cx="2784425" cy="52322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𝐬𝐢𝐧</m:t>
                        </m:r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4" name="Прямоугольник 7">
                <a:extLst>
                  <a:ext uri="{FF2B5EF4-FFF2-40B4-BE49-F238E27FC236}">
                    <a16:creationId xmlns:a16="http://schemas.microsoft.com/office/drawing/2014/main" id="{FF77C08D-C0C3-4819-BE8B-B009E7652A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369" y="3896131"/>
                <a:ext cx="2784425" cy="523220"/>
              </a:xfrm>
              <a:prstGeom prst="rect">
                <a:avLst/>
              </a:prstGeom>
              <a:blipFill>
                <a:blip r:embed="rId7"/>
                <a:stretch>
                  <a:fillRect l="-4595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5CC7EBCA-8B1C-4F4D-92C8-F144497F345C}"/>
                  </a:ext>
                </a:extLst>
              </p:cNvPr>
              <p:cNvSpPr/>
              <p:nvPr/>
            </p:nvSpPr>
            <p:spPr>
              <a:xfrm>
                <a:off x="6731608" y="4736988"/>
                <a:ext cx="3621759" cy="714683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3) </a:t>
                </a:r>
                <a14:m>
                  <m:oMath xmlns:m="http://schemas.openxmlformats.org/officeDocument/2006/math">
                    <m:r>
                      <a:rPr lang="uk-UA" sz="2800" b="1" i="1">
                        <a:latin typeface="Cambria Math" panose="02040503050406030204" pitchFamily="18" charset="0"/>
                      </a:rPr>
                      <m:t>𝒇</m:t>
                    </m:r>
                    <m:d>
                      <m:d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uk-UA" sz="28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uk-UA" sz="2800" b="1" i="0">
                                <a:latin typeface="Cambria Math" panose="02040503050406030204" pitchFamily="18" charset="0"/>
                              </a:rPr>
                              <m:t>𝐜𝐨𝐬</m:t>
                            </m:r>
                          </m:e>
                          <m:sup>
                            <m:r>
                              <a:rPr lang="uk-UA" sz="28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𝒙</m:t>
                        </m:r>
                      </m:den>
                    </m:f>
                    <m:r>
                      <a:rPr lang="uk-UA" sz="2800" b="1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uk-UA" sz="28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uk-UA" sz="28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5CC7EBCA-8B1C-4F4D-92C8-F144497F34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1608" y="4736988"/>
                <a:ext cx="3621759" cy="714683"/>
              </a:xfrm>
              <a:prstGeom prst="rect">
                <a:avLst/>
              </a:prstGeom>
              <a:blipFill>
                <a:blip r:embed="rId8"/>
                <a:stretch>
                  <a:fillRect l="-3367" b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A5BB1BBE-A231-4364-B045-02A4D4C09611}"/>
                  </a:ext>
                </a:extLst>
              </p:cNvPr>
              <p:cNvSpPr/>
              <p:nvPr/>
            </p:nvSpPr>
            <p:spPr>
              <a:xfrm>
                <a:off x="6723368" y="5582940"/>
                <a:ext cx="3629999" cy="833305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4)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</a:rPr>
                      <m:t>𝒇</m:t>
                    </m:r>
                    <m:d>
                      <m:d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en-US" sz="2800" b="1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uk-UA" sz="2800" b="1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num>
                              <m:den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  <m:t>𝟒</m:t>
                                </m:r>
                              </m:den>
                            </m:f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</m:d>
                      </m:e>
                      <m:sup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𝟔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A5BB1BBE-A231-4364-B045-02A4D4C0961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368" y="5582940"/>
                <a:ext cx="3629999" cy="833305"/>
              </a:xfrm>
              <a:prstGeom prst="rect">
                <a:avLst/>
              </a:prstGeom>
              <a:blipFill>
                <a:blip r:embed="rId9"/>
                <a:stretch>
                  <a:fillRect l="-3529" b="-510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33" grpId="0" animBg="1"/>
      <p:bldP spid="34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410961" y="1522216"/>
                <a:ext cx="5781039" cy="2029851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Для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𝐬𝐢𝐧</m:t>
                        </m:r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знайдіть первісну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графік якої проходить через точку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𝝅</m:t>
                            </m:r>
                          </m:num>
                          <m:den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den>
                        </m:f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f>
                          <m:f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1522216"/>
                <a:ext cx="5781039" cy="2029851"/>
              </a:xfrm>
              <a:prstGeom prst="rect">
                <a:avLst/>
              </a:prstGeom>
              <a:blipFill>
                <a:blip r:embed="rId4"/>
                <a:stretch>
                  <a:fillRect t="-3604" r="-1688" b="-150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744929" y="1828860"/>
                <a:ext cx="5453844" cy="2269404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первісна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p>
                        </m:sSup>
                      </m:den>
                    </m:f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den>
                        </m:f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Знайдіть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4929" y="1828860"/>
                <a:ext cx="5453844" cy="2269404"/>
              </a:xfrm>
              <a:prstGeom prst="rect">
                <a:avLst/>
              </a:prstGeom>
              <a:blipFill>
                <a:blip r:embed="rId3"/>
                <a:stretch>
                  <a:fillRect b="-645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727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803923" y="1578056"/>
                <a:ext cx="5394850" cy="294221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первісна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Знайдіть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якщо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den>
                        </m:f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𝟕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den>
                    </m:f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3923" y="1578056"/>
                <a:ext cx="5394850" cy="294221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383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Працюємо самостійно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6"/>
          <p:cNvSpPr/>
          <p:nvPr/>
        </p:nvSpPr>
        <p:spPr>
          <a:xfrm>
            <a:off x="1879600" y="5923279"/>
            <a:ext cx="8432799" cy="58511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Самостійна</a:t>
            </a:r>
            <a: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робота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26" y="1323094"/>
            <a:ext cx="6255329" cy="362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598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13633</TotalTime>
  <Words>380</Words>
  <Application>Microsoft Macintosh PowerPoint</Application>
  <PresentationFormat>Widescreen</PresentationFormat>
  <Paragraphs>72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545</cp:revision>
  <dcterms:created xsi:type="dcterms:W3CDTF">2019-04-30T11:06:10Z</dcterms:created>
  <dcterms:modified xsi:type="dcterms:W3CDTF">2024-06-17T18:53:27Z</dcterms:modified>
  <cp:category/>
</cp:coreProperties>
</file>